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handoutMasterIdLst>
    <p:handoutMasterId r:id="rId102"/>
  </p:handoutMasterIdLst>
  <p:sldIdLst>
    <p:sldId id="259" r:id="rId5"/>
    <p:sldId id="256" r:id="rId6"/>
    <p:sldId id="257" r:id="rId7"/>
    <p:sldId id="260" r:id="rId8"/>
    <p:sldId id="269" r:id="rId9"/>
    <p:sldId id="271"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5" r:id="rId24"/>
    <p:sldId id="284"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7" r:id="rId56"/>
    <p:sldId id="316" r:id="rId57"/>
    <p:sldId id="318" r:id="rId58"/>
    <p:sldId id="319" r:id="rId59"/>
    <p:sldId id="320" r:id="rId60"/>
    <p:sldId id="322" r:id="rId61"/>
    <p:sldId id="321"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7" r:id="rId76"/>
    <p:sldId id="338" r:id="rId77"/>
    <p:sldId id="339" r:id="rId78"/>
    <p:sldId id="340" r:id="rId79"/>
    <p:sldId id="341" r:id="rId80"/>
    <p:sldId id="342" r:id="rId81"/>
    <p:sldId id="343" r:id="rId82"/>
    <p:sldId id="344" r:id="rId83"/>
    <p:sldId id="336" r:id="rId84"/>
    <p:sldId id="345" r:id="rId85"/>
    <p:sldId id="346" r:id="rId86"/>
    <p:sldId id="347" r:id="rId87"/>
    <p:sldId id="348" r:id="rId88"/>
    <p:sldId id="350" r:id="rId89"/>
    <p:sldId id="351" r:id="rId90"/>
    <p:sldId id="352" r:id="rId91"/>
    <p:sldId id="349" r:id="rId92"/>
    <p:sldId id="353" r:id="rId93"/>
    <p:sldId id="354" r:id="rId94"/>
    <p:sldId id="355" r:id="rId95"/>
    <p:sldId id="356" r:id="rId96"/>
    <p:sldId id="358" r:id="rId97"/>
    <p:sldId id="357" r:id="rId98"/>
    <p:sldId id="359" r:id="rId99"/>
    <p:sldId id="262"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79" d="100"/>
          <a:sy n="79"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12/23/2023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12/23/2023</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12/23/2023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12/23/2023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12/23/2023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12/23/2023</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12/23/2023</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12/23/2023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12/23/2023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12/23/2023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12/23/2023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12/23/2023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tack_%28abstract_data_type%29"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39EC37-6443-C2F1-A5D6-23FE1A2DD500}"/>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41E33CDD-ED17-F879-E9D6-BEBE792985CC}"/>
              </a:ext>
            </a:extLst>
          </p:cNvPr>
          <p:cNvSpPr>
            <a:spLocks noGrp="1"/>
          </p:cNvSpPr>
          <p:nvPr>
            <p:ph type="title"/>
          </p:nvPr>
        </p:nvSpPr>
        <p:spPr/>
        <p:txBody>
          <a:bodyPr/>
          <a:lstStyle/>
          <a:p>
            <a:r>
              <a:rPr lang="en-US"/>
              <a:t>Cài đặt ngăn xếp sử dụng danh sách liên kết đơn</a:t>
            </a:r>
          </a:p>
        </p:txBody>
      </p:sp>
      <p:sp>
        <p:nvSpPr>
          <p:cNvPr id="4" name="Content Placeholder 3">
            <a:extLst>
              <a:ext uri="{FF2B5EF4-FFF2-40B4-BE49-F238E27FC236}">
                <a16:creationId xmlns:a16="http://schemas.microsoft.com/office/drawing/2014/main" id="{426822CE-09D3-4C1A-60AF-A27C0C1056CD}"/>
              </a:ext>
            </a:extLst>
          </p:cNvPr>
          <p:cNvSpPr>
            <a:spLocks noGrp="1"/>
          </p:cNvSpPr>
          <p:nvPr>
            <p:ph sz="quarter" idx="13"/>
          </p:nvPr>
        </p:nvSpPr>
        <p:spPr/>
        <p:txBody>
          <a:bodyPr/>
          <a:lstStyle/>
          <a:p>
            <a:r>
              <a:rPr lang="en-US"/>
              <a:t>Thao tác Top và isEmpty</a:t>
            </a:r>
          </a:p>
        </p:txBody>
      </p:sp>
      <p:grpSp>
        <p:nvGrpSpPr>
          <p:cNvPr id="5" name="Group 4">
            <a:extLst>
              <a:ext uri="{FF2B5EF4-FFF2-40B4-BE49-F238E27FC236}">
                <a16:creationId xmlns:a16="http://schemas.microsoft.com/office/drawing/2014/main" id="{4AAA57E4-E182-C068-CBFB-6C91404F1D5C}"/>
              </a:ext>
            </a:extLst>
          </p:cNvPr>
          <p:cNvGrpSpPr/>
          <p:nvPr/>
        </p:nvGrpSpPr>
        <p:grpSpPr>
          <a:xfrm>
            <a:off x="1592742" y="1965204"/>
            <a:ext cx="6146800" cy="3401201"/>
            <a:chOff x="1310640" y="2062480"/>
            <a:chExt cx="6146800" cy="3401201"/>
          </a:xfrm>
        </p:grpSpPr>
        <p:sp>
          <p:nvSpPr>
            <p:cNvPr id="6" name="Rectangle 5">
              <a:extLst>
                <a:ext uri="{FF2B5EF4-FFF2-40B4-BE49-F238E27FC236}">
                  <a16:creationId xmlns:a16="http://schemas.microsoft.com/office/drawing/2014/main" id="{4F62010D-4AA5-90AA-8E68-40E97E224229}"/>
                </a:ext>
              </a:extLst>
            </p:cNvPr>
            <p:cNvSpPr/>
            <p:nvPr/>
          </p:nvSpPr>
          <p:spPr>
            <a:xfrm>
              <a:off x="1310640" y="2062480"/>
              <a:ext cx="6146800" cy="3401201"/>
            </a:xfrm>
            <a:prstGeom prst="rect">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EF60F1DC-6BBA-BA15-2EDF-AC15B4C9FB45}"/>
                </a:ext>
              </a:extLst>
            </p:cNvPr>
            <p:cNvPicPr>
              <a:picLocks noChangeAspect="1"/>
            </p:cNvPicPr>
            <p:nvPr/>
          </p:nvPicPr>
          <p:blipFill>
            <a:blip r:embed="rId2"/>
            <a:stretch>
              <a:fillRect/>
            </a:stretch>
          </p:blipFill>
          <p:spPr>
            <a:xfrm>
              <a:off x="1480688" y="2267015"/>
              <a:ext cx="5806703" cy="3175009"/>
            </a:xfrm>
            <a:prstGeom prst="rect">
              <a:avLst/>
            </a:prstGeom>
            <a:ln>
              <a:noFill/>
            </a:ln>
          </p:spPr>
        </p:pic>
      </p:grpSp>
    </p:spTree>
    <p:extLst>
      <p:ext uri="{BB962C8B-B14F-4D97-AF65-F5344CB8AC3E}">
        <p14:creationId xmlns:p14="http://schemas.microsoft.com/office/powerpoint/2010/main" val="405294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F32A9-7E38-170C-5F81-2E1A8D4874D7}"/>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E29CF8BF-8F27-083C-D3A7-9CCC2450FD95}"/>
              </a:ext>
            </a:extLst>
          </p:cNvPr>
          <p:cNvSpPr>
            <a:spLocks noGrp="1"/>
          </p:cNvSpPr>
          <p:nvPr>
            <p:ph type="title"/>
          </p:nvPr>
        </p:nvSpPr>
        <p:spPr/>
        <p:txBody>
          <a:bodyPr/>
          <a:lstStyle/>
          <a:p>
            <a:r>
              <a:rPr lang="en-US"/>
              <a:t>Một số ứng dụng ngăn xếp</a:t>
            </a:r>
          </a:p>
        </p:txBody>
      </p:sp>
      <p:sp>
        <p:nvSpPr>
          <p:cNvPr id="4" name="Content Placeholder 3">
            <a:extLst>
              <a:ext uri="{FF2B5EF4-FFF2-40B4-BE49-F238E27FC236}">
                <a16:creationId xmlns:a16="http://schemas.microsoft.com/office/drawing/2014/main" id="{1991EBFF-BBA9-243E-8F52-673AC5D87205}"/>
              </a:ext>
            </a:extLst>
          </p:cNvPr>
          <p:cNvSpPr>
            <a:spLocks noGrp="1"/>
          </p:cNvSpPr>
          <p:nvPr>
            <p:ph sz="quarter" idx="13"/>
          </p:nvPr>
        </p:nvSpPr>
        <p:spPr/>
        <p:txBody>
          <a:bodyPr/>
          <a:lstStyle/>
          <a:p>
            <a:pPr marL="355600" indent="-355600" algn="just">
              <a:lnSpc>
                <a:spcPct val="140000"/>
              </a:lnSpc>
              <a:spcBef>
                <a:spcPts val="300"/>
              </a:spcBef>
              <a:spcAft>
                <a:spcPts val="1200"/>
              </a:spcAft>
              <a:buFont typeface="Wingdings" panose="05000000000000000000" pitchFamily="2" charset="2"/>
              <a:buChar char="§"/>
            </a:pPr>
            <a:r>
              <a:rPr lang="vi-VN" sz="2400" b="1"/>
              <a:t>Ngăn xếp </a:t>
            </a:r>
            <a:r>
              <a:rPr lang="en-US" sz="2400" b="1"/>
              <a:t>lời </a:t>
            </a:r>
            <a:r>
              <a:rPr lang="vi-VN" sz="2400" b="1"/>
              <a:t>gọi hàm:</a:t>
            </a:r>
            <a:r>
              <a:rPr lang="vi-VN" sz="2400"/>
              <a:t> Ngăn xếp được sử dụng rộng rãi để quản lý cuộc gọi hàm và biến cục bộ trong ngôn ngữ lập trình. Khi một hàm được gọi, ngữ cảnh của nó (bao gồm đối số và biến cục bộ) được đẩy vào ngăn xếp. Khi hàm trả về, ngữ cảnh của nó được đẩy ra khỏi ngăn xếp, cho phép lồng ghép hàm một cách chính xác.</a:t>
            </a:r>
            <a:endParaRPr lang="en-US" sz="2400"/>
          </a:p>
          <a:p>
            <a:pPr marL="355600" indent="-355600" algn="just">
              <a:lnSpc>
                <a:spcPct val="140000"/>
              </a:lnSpc>
              <a:spcBef>
                <a:spcPts val="300"/>
              </a:spcBef>
              <a:spcAft>
                <a:spcPts val="1200"/>
              </a:spcAft>
              <a:buFont typeface="Wingdings" panose="05000000000000000000" pitchFamily="2" charset="2"/>
              <a:buChar char="§"/>
            </a:pPr>
            <a:r>
              <a:rPr lang="vi-VN" sz="2400" b="1"/>
              <a:t>Cơ chế </a:t>
            </a:r>
            <a:r>
              <a:rPr lang="en-US" sz="2400" b="1"/>
              <a:t>quay lại (Undo)</a:t>
            </a:r>
            <a:r>
              <a:rPr lang="vi-VN" sz="2400" b="1"/>
              <a:t>:</a:t>
            </a:r>
            <a:r>
              <a:rPr lang="vi-VN" sz="2400"/>
              <a:t> Ngăn xếp được sử dụng trong các ứng dụng yêu cầu tính năng Hoàn tác, như trình soạn thảo văn bản, phần mềm đồ họa hoặc hệ thống quản lý phiên bản. Mỗi hành động của người dùng có thể được đẩy vào ngăn xếp, và việc hoàn tác một hành động liên quan đến việc lấy nó ra khỏi ngăn xếp để hoàn ngược thay đổi</a:t>
            </a:r>
            <a:r>
              <a:rPr lang="en-US" sz="2400"/>
              <a:t>.</a:t>
            </a:r>
          </a:p>
        </p:txBody>
      </p:sp>
    </p:spTree>
    <p:extLst>
      <p:ext uri="{BB962C8B-B14F-4D97-AF65-F5344CB8AC3E}">
        <p14:creationId xmlns:p14="http://schemas.microsoft.com/office/powerpoint/2010/main" val="139962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6972CB-C084-28A6-266F-5D9AC274585F}"/>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A08BD4B0-4C92-4F38-13DF-C694E85167AB}"/>
              </a:ext>
            </a:extLst>
          </p:cNvPr>
          <p:cNvSpPr>
            <a:spLocks noGrp="1"/>
          </p:cNvSpPr>
          <p:nvPr>
            <p:ph type="title"/>
          </p:nvPr>
        </p:nvSpPr>
        <p:spPr/>
        <p:txBody>
          <a:bodyPr/>
          <a:lstStyle/>
          <a:p>
            <a:r>
              <a:rPr lang="en-US"/>
              <a:t>Một số ứng dụng ngăn xếp</a:t>
            </a:r>
          </a:p>
        </p:txBody>
      </p:sp>
      <p:sp>
        <p:nvSpPr>
          <p:cNvPr id="4" name="Content Placeholder 3">
            <a:extLst>
              <a:ext uri="{FF2B5EF4-FFF2-40B4-BE49-F238E27FC236}">
                <a16:creationId xmlns:a16="http://schemas.microsoft.com/office/drawing/2014/main" id="{361F2775-9201-3D7A-5466-AB7FEF90EB26}"/>
              </a:ext>
            </a:extLst>
          </p:cNvPr>
          <p:cNvSpPr>
            <a:spLocks noGrp="1"/>
          </p:cNvSpPr>
          <p:nvPr>
            <p:ph sz="quarter" idx="13"/>
          </p:nvPr>
        </p:nvSpPr>
        <p:spPr/>
        <p:txBody>
          <a:bodyPr/>
          <a:lstStyle/>
          <a:p>
            <a:pPr marL="355600" indent="-355600" algn="just">
              <a:lnSpc>
                <a:spcPct val="150000"/>
              </a:lnSpc>
              <a:spcBef>
                <a:spcPts val="300"/>
              </a:spcBef>
              <a:spcAft>
                <a:spcPts val="1200"/>
              </a:spcAft>
              <a:buFont typeface="Wingdings" panose="05000000000000000000" pitchFamily="2" charset="2"/>
              <a:buChar char="§"/>
            </a:pPr>
            <a:r>
              <a:rPr lang="vi-VN" sz="2400" b="1"/>
              <a:t>Thuật toán Backtracking:</a:t>
            </a:r>
            <a:r>
              <a:rPr lang="vi-VN" sz="2400"/>
              <a:t> Trong các thuật toán như tìm kiếm theo chiều sâu (DFS) và các thuật toán backtracking (</a:t>
            </a:r>
            <a:r>
              <a:rPr lang="en-US" sz="2400" b="1"/>
              <a:t>V</a:t>
            </a:r>
            <a:r>
              <a:rPr lang="vi-VN" sz="2400" b="1"/>
              <a:t>í dụ: </a:t>
            </a:r>
            <a:r>
              <a:rPr lang="vi-VN" sz="2400"/>
              <a:t>giải quyết các câu đố như vấn đề N-Queens hoặc Sudoku), một ngăn xếp có thể được sử dụng để theo dõi các nút hoặc trạng thái đã được thăm. Điều này cho phép dễ dàng quay lại để khám phá các lựa chọn thay thế khi cần</a:t>
            </a:r>
            <a:r>
              <a:rPr lang="en-US" sz="2400"/>
              <a:t>.</a:t>
            </a:r>
          </a:p>
          <a:p>
            <a:pPr marL="355600" indent="-355600" algn="just">
              <a:lnSpc>
                <a:spcPct val="150000"/>
              </a:lnSpc>
              <a:spcBef>
                <a:spcPts val="300"/>
              </a:spcBef>
              <a:spcAft>
                <a:spcPts val="1200"/>
              </a:spcAft>
              <a:buFont typeface="Wingdings" panose="05000000000000000000" pitchFamily="2" charset="2"/>
              <a:buChar char="§"/>
            </a:pPr>
            <a:r>
              <a:rPr lang="vi-VN" sz="2400" b="1"/>
              <a:t>Phân tích Biểu thức:</a:t>
            </a:r>
            <a:r>
              <a:rPr lang="vi-VN" sz="2400"/>
              <a:t> Ngăn xếp được sử dụng để phân tích và hiểu biểu thức trong các trình biên dịch và trình thông dịch. Chúng giúp duy trì thứ tự ưu tiên của các toán tử và đánh giá biểu thức một cách chính xác.</a:t>
            </a:r>
            <a:endParaRPr lang="en-US" sz="2400"/>
          </a:p>
        </p:txBody>
      </p:sp>
    </p:spTree>
    <p:extLst>
      <p:ext uri="{BB962C8B-B14F-4D97-AF65-F5344CB8AC3E}">
        <p14:creationId xmlns:p14="http://schemas.microsoft.com/office/powerpoint/2010/main" val="2639406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391BE4-194F-9B40-5AD8-2112E91EEDDB}"/>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AACC6A97-4C8C-C52F-530A-3B238F344322}"/>
              </a:ext>
            </a:extLst>
          </p:cNvPr>
          <p:cNvSpPr>
            <a:spLocks noGrp="1"/>
          </p:cNvSpPr>
          <p:nvPr>
            <p:ph type="title"/>
          </p:nvPr>
        </p:nvSpPr>
        <p:spPr/>
        <p:txBody>
          <a:bodyPr/>
          <a:lstStyle/>
          <a:p>
            <a:r>
              <a:rPr lang="en-US"/>
              <a:t>Một số ứng dụng ngăn xếp</a:t>
            </a:r>
          </a:p>
        </p:txBody>
      </p:sp>
      <p:sp>
        <p:nvSpPr>
          <p:cNvPr id="4" name="Content Placeholder 3">
            <a:extLst>
              <a:ext uri="{FF2B5EF4-FFF2-40B4-BE49-F238E27FC236}">
                <a16:creationId xmlns:a16="http://schemas.microsoft.com/office/drawing/2014/main" id="{341B8D8B-186C-586C-A41D-D20C1158F5C2}"/>
              </a:ext>
            </a:extLst>
          </p:cNvPr>
          <p:cNvSpPr>
            <a:spLocks noGrp="1"/>
          </p:cNvSpPr>
          <p:nvPr>
            <p:ph sz="quarter" idx="13"/>
          </p:nvPr>
        </p:nvSpPr>
        <p:spPr/>
        <p:txBody>
          <a:bodyPr/>
          <a:lstStyle/>
          <a:p>
            <a:pPr marL="355600" indent="-355600" algn="just">
              <a:lnSpc>
                <a:spcPct val="150000"/>
              </a:lnSpc>
              <a:spcBef>
                <a:spcPts val="300"/>
              </a:spcBef>
              <a:spcAft>
                <a:spcPts val="1200"/>
              </a:spcAft>
              <a:buFont typeface="Wingdings" panose="05000000000000000000" pitchFamily="2" charset="2"/>
              <a:buChar char="§"/>
            </a:pPr>
            <a:r>
              <a:rPr lang="vi-VN" sz="2400" b="1"/>
              <a:t>Quản lý Bộ nhớ:</a:t>
            </a:r>
            <a:r>
              <a:rPr lang="vi-VN" sz="2400"/>
              <a:t> Ngăn xếp đóng vai trò quan trọng trong quản lý bộ nhớ trong các hệ thống máy tính. Chúng được sử dụng để quản lý ngăn xếp gọi hàm, nơi lưu trữ thông tin về cuộc gọi hàm và biến cục bộ. Ngăn xếp giúp phân bổ bộ nhớ cho cuộc gọi hàm và giải phóng nó khi các hàm trả về, ngăn chặn rò rỉ bộ nhớ.</a:t>
            </a:r>
            <a:endParaRPr lang="en-US" sz="2400"/>
          </a:p>
          <a:p>
            <a:pPr marL="355600" indent="-355600" algn="just">
              <a:lnSpc>
                <a:spcPct val="150000"/>
              </a:lnSpc>
              <a:spcBef>
                <a:spcPts val="300"/>
              </a:spcBef>
              <a:spcAft>
                <a:spcPts val="1200"/>
              </a:spcAft>
              <a:buFont typeface="Wingdings" panose="05000000000000000000" pitchFamily="2" charset="2"/>
              <a:buChar char="§"/>
            </a:pPr>
            <a:r>
              <a:rPr lang="vi-VN" sz="2400" b="1"/>
              <a:t>Phân tích Biểu thức:</a:t>
            </a:r>
            <a:r>
              <a:rPr lang="vi-VN" sz="2400"/>
              <a:t> Ngăn xếp được sử dụng để phân tích và hiểu biểu thức trong các trình biên dịch và trình thông dịch. Chúng giúp duy trì thứ tự ưu tiên của các toán tử và đánh giá biểu thức một cách chính xác.</a:t>
            </a:r>
            <a:endParaRPr lang="en-US" sz="2400"/>
          </a:p>
        </p:txBody>
      </p:sp>
    </p:spTree>
    <p:extLst>
      <p:ext uri="{BB962C8B-B14F-4D97-AF65-F5344CB8AC3E}">
        <p14:creationId xmlns:p14="http://schemas.microsoft.com/office/powerpoint/2010/main" val="53112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ct val="150000"/>
              </a:lnSpc>
            </a:pPr>
            <a:r>
              <a:rPr lang="en-US"/>
              <a:t>Ngăn xếp</a:t>
            </a:r>
          </a:p>
          <a:p>
            <a:pPr>
              <a:lnSpc>
                <a:spcPct val="150000"/>
              </a:lnSpc>
            </a:pPr>
            <a:r>
              <a:rPr lang="en-US" b="1"/>
              <a:t>Bài tập: Kiểm tra tính cân xứng của dãy ngoặc </a:t>
            </a:r>
          </a:p>
          <a:p>
            <a:pPr>
              <a:lnSpc>
                <a:spcPct val="150000"/>
              </a:lnSpc>
            </a:pPr>
            <a:r>
              <a:rPr lang="en-US"/>
              <a:t>Hàng đợi</a:t>
            </a:r>
          </a:p>
          <a:p>
            <a:pPr>
              <a:lnSpc>
                <a:spcPct val="150000"/>
              </a:lnSpc>
            </a:pPr>
            <a:r>
              <a:rPr lang="en-US"/>
              <a:t>Bài tập: Tìm đường đi nhanh nhất thoát khỏi mê cung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Tree>
    <p:extLst>
      <p:ext uri="{BB962C8B-B14F-4D97-AF65-F5344CB8AC3E}">
        <p14:creationId xmlns:p14="http://schemas.microsoft.com/office/powerpoint/2010/main" val="169957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EF4A7-9CC7-B69D-B5D1-AABB41801E1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70CECF27-3F73-E10F-C53F-663085A4B399}"/>
              </a:ext>
            </a:extLst>
          </p:cNvPr>
          <p:cNvSpPr>
            <a:spLocks noGrp="1"/>
          </p:cNvSpPr>
          <p:nvPr>
            <p:ph type="title"/>
          </p:nvPr>
        </p:nvSpPr>
        <p:spPr/>
        <p:txBody>
          <a:bodyPr/>
          <a:lstStyle/>
          <a:p>
            <a:r>
              <a:rPr lang="en-US"/>
              <a:t>Bài toán kiểm tra tính cân xứng của dãy ngoặc</a:t>
            </a:r>
          </a:p>
        </p:txBody>
      </p:sp>
      <p:sp>
        <p:nvSpPr>
          <p:cNvPr id="4" name="Content Placeholder 3">
            <a:extLst>
              <a:ext uri="{FF2B5EF4-FFF2-40B4-BE49-F238E27FC236}">
                <a16:creationId xmlns:a16="http://schemas.microsoft.com/office/drawing/2014/main" id="{6D204C59-35ED-5813-9668-B2DF1CA96F31}"/>
              </a:ext>
            </a:extLst>
          </p:cNvPr>
          <p:cNvSpPr>
            <a:spLocks noGrp="1"/>
          </p:cNvSpPr>
          <p:nvPr>
            <p:ph sz="quarter" idx="13"/>
          </p:nvPr>
        </p:nvSpPr>
        <p:spPr/>
        <p:txBody>
          <a:bodyPr/>
          <a:lstStyle/>
          <a:p>
            <a:pPr marL="342900" indent="-342900" algn="just">
              <a:lnSpc>
                <a:spcPct val="130000"/>
              </a:lnSpc>
              <a:spcBef>
                <a:spcPts val="300"/>
              </a:spcBef>
              <a:spcAft>
                <a:spcPts val="1200"/>
              </a:spcAft>
              <a:buFont typeface="Wingdings" panose="05000000000000000000" pitchFamily="2" charset="2"/>
              <a:buChar char="§"/>
            </a:pPr>
            <a:r>
              <a:rPr lang="en-US" altLang="en-US" sz="2400">
                <a:ea typeface="MS PGothic" panose="020B0600070205080204" pitchFamily="34" charset="-128"/>
                <a:cs typeface="Arial" panose="020B0604020202020204" pitchFamily="34" charset="0"/>
              </a:rPr>
              <a:t>Cho dãy dấu ngoặc E mà mỗi phần tử là một dấu ngoặc thuộc một trong các loại: (, ), [, ], {, }. Viết chương trình kiểm tra xem dãy ngoặc đó có cân xứng (balanced) hay không?</a:t>
            </a:r>
          </a:p>
          <a:p>
            <a:pPr marL="342900" lvl="1" indent="-342900" algn="just">
              <a:lnSpc>
                <a:spcPct val="130000"/>
              </a:lnSpc>
              <a:spcBef>
                <a:spcPts val="300"/>
              </a:spcBef>
              <a:spcAft>
                <a:spcPts val="1200"/>
              </a:spcAft>
              <a:buFont typeface="Wingdings" panose="05000000000000000000" pitchFamily="2" charset="2"/>
              <a:buChar char="§"/>
            </a:pPr>
            <a:r>
              <a:rPr lang="en-US" altLang="en-US" sz="2400">
                <a:ea typeface="MS PGothic" panose="020B0600070205080204" pitchFamily="34" charset="-128"/>
                <a:cs typeface="Arial" panose="020B0604020202020204" pitchFamily="34" charset="0"/>
              </a:rPr>
              <a:t>Ví dụ:</a:t>
            </a:r>
          </a:p>
          <a:p>
            <a:pPr marL="800088" lvl="2" indent="-342900" algn="just">
              <a:lnSpc>
                <a:spcPct val="130000"/>
              </a:lnSpc>
              <a:spcBef>
                <a:spcPts val="300"/>
              </a:spcBef>
              <a:spcAft>
                <a:spcPts val="1200"/>
              </a:spcAft>
              <a:buFont typeface="Arial" panose="020B0604020202020204" pitchFamily="34" charset="0"/>
              <a:buChar char="•"/>
            </a:pPr>
            <a:r>
              <a:rPr lang="en-US" altLang="en-US" sz="2400">
                <a:ea typeface="MS PGothic" panose="020B0600070205080204" pitchFamily="34" charset="-128"/>
                <a:cs typeface="Arial" panose="020B0604020202020204" pitchFamily="34" charset="0"/>
              </a:rPr>
              <a:t>( ) [ { } ( [ ] ) ]: cân xứng</a:t>
            </a:r>
          </a:p>
          <a:p>
            <a:pPr marL="800088" lvl="2" indent="-342900" algn="just">
              <a:lnSpc>
                <a:spcPct val="130000"/>
              </a:lnSpc>
              <a:spcBef>
                <a:spcPts val="300"/>
              </a:spcBef>
              <a:spcAft>
                <a:spcPts val="1200"/>
              </a:spcAft>
              <a:buFont typeface="Arial" panose="020B0604020202020204" pitchFamily="34" charset="0"/>
              <a:buChar char="•"/>
            </a:pPr>
            <a:r>
              <a:rPr lang="en-US" altLang="en-US" sz="2400">
                <a:ea typeface="MS PGothic" panose="020B0600070205080204" pitchFamily="34" charset="-128"/>
                <a:cs typeface="Arial" panose="020B0604020202020204" pitchFamily="34" charset="0"/>
              </a:rPr>
              <a:t>( ) [ { } ( [ ] } ]: không cân xứng</a:t>
            </a:r>
          </a:p>
          <a:p>
            <a:endParaRPr lang="en-US"/>
          </a:p>
        </p:txBody>
      </p:sp>
    </p:spTree>
    <p:extLst>
      <p:ext uri="{BB962C8B-B14F-4D97-AF65-F5344CB8AC3E}">
        <p14:creationId xmlns:p14="http://schemas.microsoft.com/office/powerpoint/2010/main" val="197396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DA5DD4-FEE9-9170-F9C4-6E9D0585E600}"/>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128E36D4-42E1-6FF7-EEF4-36F72131AAAA}"/>
              </a:ext>
            </a:extLst>
          </p:cNvPr>
          <p:cNvSpPr>
            <a:spLocks noGrp="1"/>
          </p:cNvSpPr>
          <p:nvPr>
            <p:ph type="title"/>
          </p:nvPr>
        </p:nvSpPr>
        <p:spPr/>
        <p:txBody>
          <a:bodyPr/>
          <a:lstStyle/>
          <a:p>
            <a:r>
              <a:rPr lang="en-US"/>
              <a:t>Bài toán kiểm tra tính cân xứng của dãy ngoặc</a:t>
            </a:r>
          </a:p>
        </p:txBody>
      </p:sp>
      <p:sp>
        <p:nvSpPr>
          <p:cNvPr id="5" name="TextBox 4">
            <a:extLst>
              <a:ext uri="{FF2B5EF4-FFF2-40B4-BE49-F238E27FC236}">
                <a16:creationId xmlns:a16="http://schemas.microsoft.com/office/drawing/2014/main" id="{74CC3E41-3BEF-055E-CA7C-B190BFC99D6C}"/>
              </a:ext>
            </a:extLst>
          </p:cNvPr>
          <p:cNvSpPr txBox="1"/>
          <p:nvPr/>
        </p:nvSpPr>
        <p:spPr>
          <a:xfrm>
            <a:off x="738466" y="1245454"/>
            <a:ext cx="5615858" cy="3980320"/>
          </a:xfrm>
          <a:prstGeom prst="rect">
            <a:avLst/>
          </a:prstGeom>
          <a:noFill/>
        </p:spPr>
        <p:txBody>
          <a:bodyPr wrap="square">
            <a:spAutoFit/>
          </a:bodyPr>
          <a:lstStyle/>
          <a:p>
            <a:pPr marL="342900" indent="-342900" algn="just">
              <a:lnSpc>
                <a:spcPct val="130000"/>
              </a:lnSpc>
              <a:spcBef>
                <a:spcPts val="300"/>
              </a:spcBef>
              <a:spcAft>
                <a:spcPts val="1200"/>
              </a:spcAft>
              <a:buFont typeface="Wingdings" panose="05000000000000000000" pitchFamily="2" charset="2"/>
              <a:buChar char="§"/>
            </a:pPr>
            <a:r>
              <a:rPr lang="en-US" altLang="en-US" sz="2400" dirty="0" err="1">
                <a:latin typeface="Lato" panose="020F0502020204030203" pitchFamily="34" charset="0"/>
                <a:ea typeface="Lato" panose="020F0502020204030203" pitchFamily="34" charset="0"/>
                <a:cs typeface="Lato" panose="020F0502020204030203" pitchFamily="34" charset="0"/>
              </a:rPr>
              <a:t>Dữ</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liệu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đầu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vào</a:t>
            </a:r>
            <a:r>
              <a:rPr lang="en-US" altLang="en-US" sz="2400" dirty="0">
                <a:latin typeface="Lato" panose="020F0502020204030203" pitchFamily="34" charset="0"/>
                <a:ea typeface="Lato" panose="020F0502020204030203" pitchFamily="34" charset="0"/>
                <a:cs typeface="Lato" panose="020F0502020204030203" pitchFamily="34" charset="0"/>
              </a:rPr>
              <a:t>:</a:t>
            </a:r>
          </a:p>
          <a:p>
            <a:pPr marL="800089" lvl="1" indent="-342900" algn="just">
              <a:lnSpc>
                <a:spcPct val="130000"/>
              </a:lnSpc>
              <a:spcBef>
                <a:spcPts val="300"/>
              </a:spcBef>
              <a:spcAft>
                <a:spcPts val="12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Một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dòng</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duy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nhất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chứa</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xâu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ký</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tự</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thể</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hiện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dấu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30000"/>
              </a:lnSpc>
              <a:spcBef>
                <a:spcPts val="300"/>
              </a:spcBef>
              <a:spcAft>
                <a:spcPts val="1200"/>
              </a:spcAft>
              <a:buFont typeface="Wingdings" panose="05000000000000000000" pitchFamily="2" charset="2"/>
              <a:buChar char="§"/>
            </a:pPr>
            <a:r>
              <a:rPr lang="en-US" altLang="en-US" sz="2400" dirty="0" err="1">
                <a:latin typeface="Lato" panose="020F0502020204030203" pitchFamily="34" charset="0"/>
                <a:ea typeface="Lato" panose="020F0502020204030203" pitchFamily="34" charset="0"/>
                <a:cs typeface="Lato" panose="020F0502020204030203" pitchFamily="34" charset="0"/>
              </a:rPr>
              <a:t>Kết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quả</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đầu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ra</a:t>
            </a:r>
            <a:r>
              <a:rPr lang="en-US" altLang="en-US" sz="2400" dirty="0">
                <a:latin typeface="Lato" panose="020F0502020204030203" pitchFamily="34" charset="0"/>
                <a:ea typeface="Lato" panose="020F0502020204030203" pitchFamily="34" charset="0"/>
                <a:cs typeface="Lato" panose="020F0502020204030203" pitchFamily="34" charset="0"/>
              </a:rPr>
              <a:t>:</a:t>
            </a:r>
          </a:p>
          <a:p>
            <a:pPr marL="800089" lvl="1" indent="-342900" algn="just">
              <a:lnSpc>
                <a:spcPct val="130000"/>
              </a:lnSpc>
              <a:spcBef>
                <a:spcPts val="300"/>
              </a:spcBef>
              <a:spcAft>
                <a:spcPts val="12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Ghi</a:t>
            </a:r>
            <a:r>
              <a:rPr lang="en-US" altLang="en-US" sz="2400"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nếu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dấu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cân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xứng</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và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ghi</a:t>
            </a:r>
            <a:r>
              <a:rPr lang="en-US" altLang="en-US" sz="2400" dirty="0">
                <a:latin typeface="Lato" panose="020F0502020204030203" pitchFamily="34" charset="0"/>
                <a:ea typeface="Lato" panose="020F0502020204030203" pitchFamily="34" charset="0"/>
                <a:cs typeface="Lato" panose="020F0502020204030203" pitchFamily="34" charset="0"/>
              </a:rPr>
              <a:t> 0, </a:t>
            </a:r>
            <a:r>
              <a:rPr lang="en-US" altLang="en-US" sz="2400" dirty="0" err="1">
                <a:latin typeface="Lato" panose="020F0502020204030203" pitchFamily="34" charset="0"/>
                <a:ea typeface="Lato" panose="020F0502020204030203" pitchFamily="34" charset="0"/>
                <a:cs typeface="Lato" panose="020F0502020204030203" pitchFamily="34" charset="0"/>
              </a:rPr>
              <a:t>nếu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dấu</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không</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cân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xứng</a:t>
            </a:r>
            <a:endParaRPr lang="vi-VN" altLang="en-US" sz="2400" dirty="0">
              <a:latin typeface="Lato" panose="020F0502020204030203" pitchFamily="34" charset="0"/>
              <a:ea typeface="Lato" panose="020F0502020204030203" pitchFamily="34" charset="0"/>
              <a:cs typeface="Lato" panose="020F0502020204030203" pitchFamily="34" charset="0"/>
            </a:endParaRPr>
          </a:p>
        </p:txBody>
      </p:sp>
      <p:graphicFrame>
        <p:nvGraphicFramePr>
          <p:cNvPr id="6" name="Table 5">
            <a:extLst>
              <a:ext uri="{FF2B5EF4-FFF2-40B4-BE49-F238E27FC236}">
                <a16:creationId xmlns:a16="http://schemas.microsoft.com/office/drawing/2014/main" id="{5D8A0372-5648-14BC-1A58-2EAA68A70BEF}"/>
              </a:ext>
            </a:extLst>
          </p:cNvPr>
          <p:cNvGraphicFramePr>
            <a:graphicFrameLocks noGrp="1"/>
          </p:cNvGraphicFramePr>
          <p:nvPr>
            <p:extLst>
              <p:ext uri="{D42A27DB-BD31-4B8C-83A1-F6EECF244321}">
                <p14:modId xmlns:p14="http://schemas.microsoft.com/office/powerpoint/2010/main" val="4063118724"/>
              </p:ext>
            </p:extLst>
          </p:nvPr>
        </p:nvGraphicFramePr>
        <p:xfrm>
          <a:off x="7197604" y="1620663"/>
          <a:ext cx="4348480" cy="1097280"/>
        </p:xfrm>
        <a:graphic>
          <a:graphicData uri="http://schemas.openxmlformats.org/drawingml/2006/table">
            <a:tbl>
              <a:tblPr firstRow="1" bandRow="1">
                <a:tableStyleId>{5C22544A-7EE6-4342-B048-85BDC9FD1C3A}</a:tableStyleId>
              </a:tblPr>
              <a:tblGrid>
                <a:gridCol w="2174240">
                  <a:extLst>
                    <a:ext uri="{9D8B030D-6E8A-4147-A177-3AD203B41FA5}">
                      <a16:colId xmlns:a16="http://schemas.microsoft.com/office/drawing/2014/main" val="20000"/>
                    </a:ext>
                  </a:extLst>
                </a:gridCol>
                <a:gridCol w="2174240">
                  <a:extLst>
                    <a:ext uri="{9D8B030D-6E8A-4147-A177-3AD203B41FA5}">
                      <a16:colId xmlns:a16="http://schemas.microsoft.com/office/drawing/2014/main" val="20001"/>
                    </a:ext>
                  </a:extLst>
                </a:gridCol>
              </a:tblGrid>
              <a:tr h="370840">
                <a:tc>
                  <a:txBody>
                    <a:bodyPr/>
                    <a:lstStyle/>
                    <a:p>
                      <a:pPr algn="ctr"/>
                      <a:r>
                        <a:rPr lang="en-US" sz="2000" dirty="0" err="1">
                          <a:solidFill>
                            <a:schemeClr val="tx1"/>
                          </a:solidFill>
                        </a:rPr>
                        <a:t>stdin</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err="1">
                          <a:solidFill>
                            <a:schemeClr val="tx1"/>
                          </a:solidFill>
                        </a:rPr>
                        <a:t>stdout</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en-US" sz="2000" dirty="0">
                          <a:solidFill>
                            <a:schemeClr val="accent1"/>
                          </a:solidFill>
                          <a:ea typeface="MS PGothic" panose="020B0600070205080204" pitchFamily="34" charset="-128"/>
                          <a:cs typeface="Arial" panose="020B0604020202020204" pitchFamily="34" charset="0"/>
                        </a:rPr>
                        <a:t>( ) [ { } ( [ ] ) ]</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t>1</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B3222E65-4A7A-ED7B-075D-3DA54CC0A743}"/>
              </a:ext>
            </a:extLst>
          </p:cNvPr>
          <p:cNvGraphicFramePr>
            <a:graphicFrameLocks noGrp="1"/>
          </p:cNvGraphicFramePr>
          <p:nvPr>
            <p:extLst>
              <p:ext uri="{D42A27DB-BD31-4B8C-83A1-F6EECF244321}">
                <p14:modId xmlns:p14="http://schemas.microsoft.com/office/powerpoint/2010/main" val="2941946980"/>
              </p:ext>
            </p:extLst>
          </p:nvPr>
        </p:nvGraphicFramePr>
        <p:xfrm>
          <a:off x="7217924" y="3390847"/>
          <a:ext cx="4348480" cy="1097280"/>
        </p:xfrm>
        <a:graphic>
          <a:graphicData uri="http://schemas.openxmlformats.org/drawingml/2006/table">
            <a:tbl>
              <a:tblPr firstRow="1" bandRow="1">
                <a:tableStyleId>{5C22544A-7EE6-4342-B048-85BDC9FD1C3A}</a:tableStyleId>
              </a:tblPr>
              <a:tblGrid>
                <a:gridCol w="2174240">
                  <a:extLst>
                    <a:ext uri="{9D8B030D-6E8A-4147-A177-3AD203B41FA5}">
                      <a16:colId xmlns:a16="http://schemas.microsoft.com/office/drawing/2014/main" val="20000"/>
                    </a:ext>
                  </a:extLst>
                </a:gridCol>
                <a:gridCol w="2174240">
                  <a:extLst>
                    <a:ext uri="{9D8B030D-6E8A-4147-A177-3AD203B41FA5}">
                      <a16:colId xmlns:a16="http://schemas.microsoft.com/office/drawing/2014/main" val="20001"/>
                    </a:ext>
                  </a:extLst>
                </a:gridCol>
              </a:tblGrid>
              <a:tr h="370840">
                <a:tc>
                  <a:txBody>
                    <a:bodyPr/>
                    <a:lstStyle/>
                    <a:p>
                      <a:pPr algn="ctr"/>
                      <a:r>
                        <a:rPr lang="en-US" sz="2000" dirty="0" err="1">
                          <a:solidFill>
                            <a:schemeClr val="tx1"/>
                          </a:solidFill>
                        </a:rPr>
                        <a:t>stdin</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err="1">
                          <a:solidFill>
                            <a:schemeClr val="tx1"/>
                          </a:solidFill>
                        </a:rPr>
                        <a:t>stdout</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en-US" sz="2000" dirty="0">
                          <a:solidFill>
                            <a:schemeClr val="accent1"/>
                          </a:solidFill>
                          <a:ea typeface="MS PGothic" panose="020B0600070205080204" pitchFamily="34" charset="-128"/>
                          <a:cs typeface="Arial" panose="020B0604020202020204" pitchFamily="34" charset="0"/>
                        </a:rPr>
                        <a:t>( ) [ { } ( [ ] } ]</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t>0</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892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49B9BC-9A8B-1215-28E9-3F56AC2C9B70}"/>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6DF56DE-6F41-FBC2-EAAF-9DF522267BC3}"/>
              </a:ext>
            </a:extLst>
          </p:cNvPr>
          <p:cNvSpPr>
            <a:spLocks noGrp="1"/>
          </p:cNvSpPr>
          <p:nvPr>
            <p:ph type="title"/>
          </p:nvPr>
        </p:nvSpPr>
        <p:spPr/>
        <p:txBody>
          <a:bodyPr/>
          <a:lstStyle/>
          <a:p>
            <a:r>
              <a:rPr lang="en-US"/>
              <a:t>Bài toán kiểm tra tính cân xứng của dãy ngoặc</a:t>
            </a:r>
          </a:p>
        </p:txBody>
      </p:sp>
      <p:sp>
        <p:nvSpPr>
          <p:cNvPr id="4" name="Content Placeholder 3">
            <a:extLst>
              <a:ext uri="{FF2B5EF4-FFF2-40B4-BE49-F238E27FC236}">
                <a16:creationId xmlns:a16="http://schemas.microsoft.com/office/drawing/2014/main" id="{2E16F205-BB3C-86E0-476E-075ACEEF73EA}"/>
              </a:ext>
            </a:extLst>
          </p:cNvPr>
          <p:cNvSpPr>
            <a:spLocks noGrp="1"/>
          </p:cNvSpPr>
          <p:nvPr>
            <p:ph sz="quarter" idx="13"/>
          </p:nvPr>
        </p:nvSpPr>
        <p:spPr/>
        <p:txBody>
          <a:bodyPr/>
          <a:lstStyle/>
          <a:p>
            <a:pPr marL="342900" indent="-342900" algn="just">
              <a:lnSpc>
                <a:spcPct val="130000"/>
              </a:lnSpc>
              <a:spcBef>
                <a:spcPts val="300"/>
              </a:spcBef>
              <a:spcAft>
                <a:spcPts val="1200"/>
              </a:spcAft>
              <a:buFont typeface="Wingdings" panose="05000000000000000000" pitchFamily="2" charset="2"/>
              <a:buChar char="§"/>
            </a:pPr>
            <a:r>
              <a:rPr lang="en-US" altLang="en-US" sz="2000" b="1">
                <a:ea typeface="MS PGothic" panose="020B0600070205080204" pitchFamily="34" charset="-128"/>
                <a:cs typeface="Arial" panose="020B0604020202020204" pitchFamily="34" charset="0"/>
              </a:rPr>
              <a:t>Thuật toán</a:t>
            </a:r>
          </a:p>
          <a:p>
            <a:pPr marL="800089" lvl="1" indent="-342900" algn="just">
              <a:lnSpc>
                <a:spcPct val="120000"/>
              </a:lnSpc>
              <a:spcBef>
                <a:spcPts val="300"/>
              </a:spcBef>
              <a:spcAft>
                <a:spcPts val="300"/>
              </a:spcAft>
              <a:buFont typeface="Arial" panose="020B0604020202020204" pitchFamily="34" charset="0"/>
              <a:buChar char="•"/>
            </a:pPr>
            <a:r>
              <a:rPr lang="en-US" altLang="en-US" sz="2000">
                <a:ea typeface="MS PGothic" panose="020B0600070205080204" pitchFamily="34" charset="-128"/>
                <a:cs typeface="Arial" panose="020B0604020202020204" pitchFamily="34" charset="0"/>
              </a:rPr>
              <a:t>Khởi tạo một ngăn xếp rỗng S</a:t>
            </a:r>
          </a:p>
          <a:p>
            <a:pPr marL="800089" lvl="1" indent="-342900" algn="just">
              <a:lnSpc>
                <a:spcPct val="120000"/>
              </a:lnSpc>
              <a:spcBef>
                <a:spcPts val="300"/>
              </a:spcBef>
              <a:spcAft>
                <a:spcPts val="300"/>
              </a:spcAft>
              <a:buFont typeface="Arial" panose="020B0604020202020204" pitchFamily="34" charset="0"/>
              <a:buChar char="•"/>
            </a:pPr>
            <a:r>
              <a:rPr lang="en-US" altLang="en-US" sz="2000">
                <a:ea typeface="MS PGothic" panose="020B0600070205080204" pitchFamily="34" charset="-128"/>
                <a:cs typeface="Arial" panose="020B0604020202020204" pitchFamily="34" charset="0"/>
              </a:rPr>
              <a:t>Duyệt dãy dấu ngoặc từ trái qua phải</a:t>
            </a:r>
          </a:p>
          <a:p>
            <a:pPr marL="1257277" lvl="2" indent="-342900" algn="just">
              <a:lnSpc>
                <a:spcPct val="120000"/>
              </a:lnSpc>
              <a:spcBef>
                <a:spcPts val="300"/>
              </a:spcBef>
              <a:spcAft>
                <a:spcPts val="300"/>
              </a:spcAft>
              <a:buFont typeface="Wingdings" panose="05000000000000000000" pitchFamily="2" charset="2"/>
              <a:buChar char="§"/>
            </a:pPr>
            <a:r>
              <a:rPr lang="en-US" altLang="en-US">
                <a:ea typeface="MS PGothic" panose="020B0600070205080204" pitchFamily="34" charset="-128"/>
                <a:cs typeface="Arial" panose="020B0604020202020204" pitchFamily="34" charset="0"/>
              </a:rPr>
              <a:t>Nếu gặp ngoặc mở A thì đưa ngoặc mở đó vào S</a:t>
            </a:r>
          </a:p>
          <a:p>
            <a:pPr marL="1257277" lvl="2" indent="-342900" algn="just">
              <a:lnSpc>
                <a:spcPct val="120000"/>
              </a:lnSpc>
              <a:spcBef>
                <a:spcPts val="300"/>
              </a:spcBef>
              <a:spcAft>
                <a:spcPts val="300"/>
              </a:spcAft>
              <a:buFont typeface="Wingdings" panose="05000000000000000000" pitchFamily="2" charset="2"/>
              <a:buChar char="§"/>
            </a:pPr>
            <a:r>
              <a:rPr lang="en-US" altLang="en-US">
                <a:ea typeface="MS PGothic" panose="020B0600070205080204" pitchFamily="34" charset="-128"/>
                <a:cs typeface="Arial" panose="020B0604020202020204" pitchFamily="34" charset="0"/>
              </a:rPr>
              <a:t>Nếu gặp ngoặc đóng B</a:t>
            </a:r>
          </a:p>
          <a:p>
            <a:pPr marL="1714466" lvl="3" indent="-342900" algn="just">
              <a:lnSpc>
                <a:spcPct val="120000"/>
              </a:lnSpc>
              <a:spcBef>
                <a:spcPts val="300"/>
              </a:spcBef>
              <a:spcAft>
                <a:spcPts val="300"/>
              </a:spcAft>
              <a:buFont typeface="Arial" panose="020B0604020202020204" pitchFamily="34" charset="0"/>
              <a:buChar char="•"/>
            </a:pPr>
            <a:r>
              <a:rPr lang="en-US" altLang="en-US" sz="2000">
                <a:ea typeface="MS PGothic" panose="020B0600070205080204" pitchFamily="34" charset="-128"/>
                <a:cs typeface="Arial" panose="020B0604020202020204" pitchFamily="34" charset="0"/>
              </a:rPr>
              <a:t>Nếu S rỗng thì kết luận dãy ngoặc E không cân xứng</a:t>
            </a:r>
          </a:p>
          <a:p>
            <a:pPr marL="1714466" lvl="3" indent="-342900" algn="just">
              <a:lnSpc>
                <a:spcPct val="120000"/>
              </a:lnSpc>
              <a:spcBef>
                <a:spcPts val="300"/>
              </a:spcBef>
              <a:spcAft>
                <a:spcPts val="300"/>
              </a:spcAft>
              <a:buFont typeface="Arial" panose="020B0604020202020204" pitchFamily="34" charset="0"/>
              <a:buChar char="•"/>
            </a:pPr>
            <a:r>
              <a:rPr lang="en-US" altLang="en-US" sz="2000">
                <a:ea typeface="MS PGothic" panose="020B0600070205080204" pitchFamily="34" charset="-128"/>
                <a:cs typeface="Arial" panose="020B0604020202020204" pitchFamily="34" charset="0"/>
              </a:rPr>
              <a:t>Nếu S không rỗng</a:t>
            </a:r>
          </a:p>
          <a:p>
            <a:pPr marL="2171654" lvl="4" indent="-342900" algn="just">
              <a:lnSpc>
                <a:spcPct val="120000"/>
              </a:lnSpc>
              <a:spcBef>
                <a:spcPts val="300"/>
              </a:spcBef>
              <a:spcAft>
                <a:spcPts val="300"/>
              </a:spcAft>
              <a:buSzPct val="90000"/>
              <a:buFont typeface="Wingdings" panose="05000000000000000000" pitchFamily="2" charset="2"/>
              <a:buChar char="§"/>
            </a:pPr>
            <a:r>
              <a:rPr lang="en-US" altLang="en-US" sz="2000">
                <a:ea typeface="MS PGothic" panose="020B0600070205080204" pitchFamily="34" charset="-128"/>
                <a:cs typeface="Arial" panose="020B0604020202020204" pitchFamily="34" charset="0"/>
              </a:rPr>
              <a:t>Lấy một ngoặc mở A khỏi ngăn xếp S</a:t>
            </a:r>
          </a:p>
          <a:p>
            <a:pPr marL="2171654" lvl="4" indent="-342900" algn="just">
              <a:lnSpc>
                <a:spcPct val="120000"/>
              </a:lnSpc>
              <a:spcBef>
                <a:spcPts val="300"/>
              </a:spcBef>
              <a:spcAft>
                <a:spcPts val="300"/>
              </a:spcAft>
              <a:buSzPct val="90000"/>
              <a:buFont typeface="Wingdings" panose="05000000000000000000" pitchFamily="2" charset="2"/>
              <a:buChar char="§"/>
            </a:pPr>
            <a:r>
              <a:rPr lang="en-US" altLang="en-US" sz="2000">
                <a:ea typeface="MS PGothic" panose="020B0600070205080204" pitchFamily="34" charset="-128"/>
                <a:cs typeface="Arial" panose="020B0604020202020204" pitchFamily="34" charset="0"/>
              </a:rPr>
              <a:t>Nếu A và B không cân xứng (ngoặc mở và đóng khác loại) thì kết luận E không cân xứng</a:t>
            </a:r>
          </a:p>
          <a:p>
            <a:pPr marL="800089" lvl="1" indent="-342900" algn="just">
              <a:lnSpc>
                <a:spcPct val="120000"/>
              </a:lnSpc>
              <a:spcBef>
                <a:spcPts val="300"/>
              </a:spcBef>
              <a:spcAft>
                <a:spcPts val="300"/>
              </a:spcAft>
              <a:buFont typeface="Arial" panose="020B0604020202020204" pitchFamily="34" charset="0"/>
              <a:buChar char="•"/>
            </a:pPr>
            <a:r>
              <a:rPr lang="en-US" altLang="en-US" sz="2000">
                <a:ea typeface="MS PGothic" panose="020B0600070205080204" pitchFamily="34" charset="-128"/>
                <a:cs typeface="Arial" panose="020B0604020202020204" pitchFamily="34" charset="0"/>
              </a:rPr>
              <a:t>Kết thúc duyệt, nếu S không rỗng thì kết luận E không cân xứng, ngược lại thì E là cân xứng</a:t>
            </a:r>
          </a:p>
          <a:p>
            <a:endParaRPr lang="en-US" sz="2000"/>
          </a:p>
        </p:txBody>
      </p:sp>
    </p:spTree>
    <p:extLst>
      <p:ext uri="{BB962C8B-B14F-4D97-AF65-F5344CB8AC3E}">
        <p14:creationId xmlns:p14="http://schemas.microsoft.com/office/powerpoint/2010/main" val="2894321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8A819A-AA45-DD98-1BE2-DE501BB9C522}"/>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8938AC3D-33FC-3251-62C7-4B71A47197E7}"/>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CB61E210-3742-BD31-5C8E-8D6DABA36614}"/>
              </a:ext>
            </a:extLst>
          </p:cNvPr>
          <p:cNvSpPr txBox="1"/>
          <p:nvPr/>
        </p:nvSpPr>
        <p:spPr>
          <a:xfrm>
            <a:off x="378542" y="965200"/>
            <a:ext cx="9428844" cy="2493888"/>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endParaRPr lang="en-US" sz="24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Khởi</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tạo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ngăn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xếp</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rỗng</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thực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hiện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duyệt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từ</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trái</a:t>
            </a:r>
            <a:r>
              <a:rPr lang="en-US" altLang="en-US" sz="2400" dirty="0">
                <a:latin typeface="Lato" panose="020F0502020204030203" pitchFamily="34" charset="0"/>
                <a:ea typeface="Lato" panose="020F0502020204030203" pitchFamily="34" charset="0"/>
                <a:cs typeface="Lato" panose="020F0502020204030203" pitchFamily="34" charset="0"/>
              </a:rPr>
              <a:t> qua </a:t>
            </a:r>
            <a:r>
              <a:rPr lang="en-US" altLang="en-US" sz="2400" dirty="0" err="1">
                <a:latin typeface="Lato" panose="020F0502020204030203" pitchFamily="34" charset="0"/>
                <a:ea typeface="Lato" panose="020F0502020204030203" pitchFamily="34" charset="0"/>
                <a:cs typeface="Lato" panose="020F0502020204030203" pitchFamily="34" charset="0"/>
              </a:rPr>
              <a:t>phải</a:t>
            </a:r>
            <a:r>
              <a:rPr lang="en-US" altLang="en-US" sz="2400" dirty="0">
                <a:latin typeface="Lato" panose="020F0502020204030203" pitchFamily="34" charset="0"/>
                <a:ea typeface="Lato" panose="020F0502020204030203" pitchFamily="34" charset="0"/>
                <a:cs typeface="Lato" panose="020F0502020204030203" pitchFamily="34" charset="0"/>
              </a:rPr>
              <a:t>  </a:t>
            </a:r>
          </a:p>
          <a:p>
            <a:pPr marL="342900" indent="-342900" algn="just">
              <a:lnSpc>
                <a:spcPct val="120000"/>
              </a:lnSpc>
              <a:spcBef>
                <a:spcPts val="300"/>
              </a:spcBef>
              <a:spcAft>
                <a:spcPts val="300"/>
              </a:spcAft>
              <a:buFont typeface="Arial" panose="020B0604020202020204" pitchFamily="34" charset="0"/>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8E70E10C-6AB7-A323-EFEA-6753124DA653}"/>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5E0A81-51C2-625E-7FE2-088140E5E4BC}"/>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090DCC-5DBD-87C4-AFE6-902501E67691}"/>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78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B5443-A3D9-E7DB-AAB9-4C5B99E14C1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2E089345-FC64-012B-1265-70CFA0341EEC}"/>
              </a:ext>
            </a:extLst>
          </p:cNvPr>
          <p:cNvSpPr>
            <a:spLocks noGrp="1"/>
          </p:cNvSpPr>
          <p:nvPr>
            <p:ph type="title"/>
          </p:nvPr>
        </p:nvSpPr>
        <p:spPr/>
        <p:txBody>
          <a:bodyPr/>
          <a:lstStyle/>
          <a:p>
            <a:r>
              <a:rPr lang="en-US"/>
              <a:t>Minh họa</a:t>
            </a:r>
          </a:p>
        </p:txBody>
      </p:sp>
      <p:cxnSp>
        <p:nvCxnSpPr>
          <p:cNvPr id="5" name="Straight Connector 4">
            <a:extLst>
              <a:ext uri="{FF2B5EF4-FFF2-40B4-BE49-F238E27FC236}">
                <a16:creationId xmlns:a16="http://schemas.microsoft.com/office/drawing/2014/main" id="{34AFEB5E-3FA4-18FB-45BB-1873FE1F0967}"/>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74423A-14A7-EC10-2254-838EAC935F32}"/>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6C1699-367E-D6F2-A5A9-2864B452BFF1}"/>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2A2D4-6445-BFD1-A2B8-E8761563A970}"/>
              </a:ext>
            </a:extLst>
          </p:cNvPr>
          <p:cNvSpPr txBox="1"/>
          <p:nvPr/>
        </p:nvSpPr>
        <p:spPr>
          <a:xfrm>
            <a:off x="378542" y="965200"/>
            <a:ext cx="8936138" cy="2493888"/>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endParaRPr lang="en-US" sz="24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Bước</a:t>
            </a:r>
            <a:r>
              <a:rPr lang="en-US" altLang="en-US" sz="2400"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Xét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tiếp</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theo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mở</a:t>
            </a:r>
            <a:r>
              <a:rPr lang="en-US" altLang="en-US" sz="2400" dirty="0">
                <a:latin typeface="Lato" panose="020F0502020204030203" pitchFamily="34" charset="0"/>
                <a:ea typeface="Lato" panose="020F0502020204030203" pitchFamily="34" charset="0"/>
                <a:cs typeface="Lato" panose="020F0502020204030203" pitchFamily="34" charset="0"/>
              </a:rPr>
              <a:t> “(“ </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đưa</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mở</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vào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ngăn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xếp</a:t>
            </a:r>
            <a:r>
              <a:rPr lang="en-US" altLang="en-US" sz="2400" dirty="0">
                <a:latin typeface="Lato" panose="020F0502020204030203" pitchFamily="34" charset="0"/>
                <a:ea typeface="Lato" panose="020F0502020204030203" pitchFamily="34" charset="0"/>
                <a:cs typeface="Lato" panose="020F0502020204030203" pitchFamily="34" charset="0"/>
              </a:rPr>
              <a:t> </a:t>
            </a:r>
          </a:p>
          <a:p>
            <a:pPr marL="342900" indent="-342900" algn="just">
              <a:lnSpc>
                <a:spcPct val="120000"/>
              </a:lnSpc>
              <a:spcBef>
                <a:spcPts val="300"/>
              </a:spcBef>
              <a:spcAft>
                <a:spcPts val="300"/>
              </a:spcAft>
              <a:buFont typeface="Arial" panose="020B0604020202020204" pitchFamily="34" charset="0"/>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AC7BD807-743F-B33A-50C7-2FA5F475CEC6}"/>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398311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DE180-75CE-BEB0-0AB7-3F37B512982F}"/>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2F733956-BDAA-F842-F501-A151E5D99B9F}"/>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F1BEA45B-CDF2-03AF-C692-8B1B9D7D5767}"/>
              </a:ext>
            </a:extLst>
          </p:cNvPr>
          <p:cNvSpPr txBox="1"/>
          <p:nvPr/>
        </p:nvSpPr>
        <p:spPr>
          <a:xfrm>
            <a:off x="378542" y="965200"/>
            <a:ext cx="8916426" cy="2860142"/>
          </a:xfrm>
          <a:prstGeom prst="rect">
            <a:avLst/>
          </a:prstGeom>
          <a:noFill/>
        </p:spPr>
        <p:txBody>
          <a:bodyPr wrap="square" lIns="91440" tIns="45720" rIns="91440" bIns="45720" anchor="t">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endParaRPr lang="en-US" sz="2400" dirty="0">
              <a:latin typeface="Lato" panose="020F0502020204030203" pitchFamily="34" charset="0"/>
              <a:ea typeface="Lato" panose="020F0502020204030203" pitchFamily="34" charset="0"/>
              <a:cs typeface="Lato" panose="020F0502020204030203" pitchFamily="34" charset="0"/>
            </a:endParaRPr>
          </a:p>
          <a:p>
            <a:pPr marL="799465"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Bước</a:t>
            </a:r>
            <a:r>
              <a:rPr lang="en-US" altLang="en-US" sz="2400"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Xét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tiếp</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theo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mở</a:t>
            </a:r>
            <a:r>
              <a:rPr lang="en-US" altLang="en-US" sz="2400" dirty="0">
                <a:latin typeface="Lato" panose="020F0502020204030203" pitchFamily="34" charset="0"/>
                <a:ea typeface="Lato" panose="020F0502020204030203" pitchFamily="34" charset="0"/>
                <a:cs typeface="Lato" panose="020F0502020204030203" pitchFamily="34" charset="0"/>
              </a:rPr>
              <a:t> “(“ </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đưa</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mở</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vào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ngăn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xếp</a:t>
            </a:r>
            <a:r>
              <a:rPr lang="en-US" altLang="en-US" sz="2400" dirty="0">
                <a:latin typeface="Lato" panose="020F0502020204030203" pitchFamily="34" charset="0"/>
                <a:ea typeface="Lato" panose="020F0502020204030203" pitchFamily="34" charset="0"/>
                <a:cs typeface="Lato" panose="020F0502020204030203" pitchFamily="34" charset="0"/>
              </a:rPr>
              <a:t> </a:t>
            </a:r>
          </a:p>
          <a:p>
            <a:pPr marL="799465"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Bước</a:t>
            </a:r>
            <a:r>
              <a:rPr lang="en-US" altLang="en-US" sz="2400"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Xét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tiếp</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theo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đóng</a:t>
            </a:r>
            <a:r>
              <a:rPr lang="en-US" altLang="en-US" sz="2400" dirty="0">
                <a:latin typeface="Lato" panose="020F0502020204030203" pitchFamily="34" charset="0"/>
                <a:ea typeface="Lato" panose="020F0502020204030203" pitchFamily="34" charset="0"/>
                <a:cs typeface="Lato" panose="020F0502020204030203" pitchFamily="34" charset="0"/>
              </a:rPr>
              <a:t> “)” </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so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4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7FE69637-8256-9E91-1EC5-7712F4C49426}"/>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D9318D3-5830-1833-7DA6-891F496FABB5}"/>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FEF1C3-370D-2B54-061F-1976B1ED09F9}"/>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8B20988-2061-1DA3-8E5D-169A60D028C7}"/>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267910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C4376-701B-E4E2-DC8F-7704B3C2078E}"/>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3300CA5-8967-24ED-4709-9B6EE43E337C}"/>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4571B7AA-0DD7-849B-EF89-0724AF6AB6F9}"/>
              </a:ext>
            </a:extLst>
          </p:cNvPr>
          <p:cNvSpPr>
            <a:spLocks noGrp="1"/>
          </p:cNvSpPr>
          <p:nvPr>
            <p:ph sz="quarter" idx="13"/>
          </p:nvPr>
        </p:nvSpPr>
        <p:spPr>
          <a:xfrm>
            <a:off x="338736" y="1058844"/>
            <a:ext cx="9709936" cy="4909124"/>
          </a:xfrm>
        </p:spPr>
        <p:txBody>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a:ea typeface="MS PGothic" panose="020B0600070205080204" pitchFamily="34" charset="-128"/>
                <a:cs typeface="Arial" panose="020B0604020202020204" pitchFamily="34" charset="0"/>
              </a:rPr>
              <a:t>Minh họa số 1: </a:t>
            </a:r>
            <a:r>
              <a:rPr lang="en-US" altLang="en-US" sz="2400">
                <a:ea typeface="MS PGothic" panose="020B0600070205080204" pitchFamily="34" charset="-128"/>
                <a:cs typeface="Arial" panose="020B0604020202020204" pitchFamily="34" charset="0"/>
              </a:rPr>
              <a:t>dãy ngoặc ( ) [ ( { } ) ]</a:t>
            </a:r>
            <a:endParaRPr lang="en-US" sz="2400"/>
          </a:p>
          <a:p>
            <a:pPr marL="800089" lvl="1" indent="-342900" algn="just">
              <a:lnSpc>
                <a:spcPct val="120000"/>
              </a:lnSpc>
              <a:spcBef>
                <a:spcPts val="300"/>
              </a:spcBef>
              <a:spcAft>
                <a:spcPts val="300"/>
              </a:spcAft>
              <a:buFont typeface="Arial" panose="020B0604020202020204" pitchFamily="34" charset="0"/>
              <a:buChar char="•"/>
            </a:pPr>
            <a:r>
              <a:rPr lang="en-US" altLang="en-US">
                <a:ea typeface="MS PGothic" panose="020B0600070205080204" pitchFamily="34" charset="-128"/>
                <a:cs typeface="Arial" panose="020B0604020202020204" pitchFamily="34" charset="0"/>
              </a:rPr>
              <a:t>Bước 1: Xét ngoặc tiếp theo là ngoặc mở “(“ </a:t>
            </a:r>
            <a:r>
              <a:rPr lang="en-US" altLang="en-US">
                <a:ea typeface="MS PGothic" panose="020B0600070205080204" pitchFamily="34" charset="-128"/>
                <a:cs typeface="Arial" panose="020B0604020202020204" pitchFamily="34" charset="0"/>
                <a:sym typeface="Wingdings" panose="05000000000000000000" pitchFamily="2" charset="2"/>
              </a:rPr>
              <a:t></a:t>
            </a:r>
            <a:r>
              <a:rPr lang="en-US" altLang="en-US">
                <a:ea typeface="MS PGothic" panose="020B0600070205080204" pitchFamily="34" charset="-128"/>
                <a:cs typeface="Arial" panose="020B0604020202020204" pitchFamily="34" charset="0"/>
              </a:rPr>
              <a:t> đưa ngoặc mở vào ngăn xếp </a:t>
            </a:r>
          </a:p>
          <a:p>
            <a:pPr marL="800089" lvl="1" indent="-342900" algn="just">
              <a:lnSpc>
                <a:spcPct val="120000"/>
              </a:lnSpc>
              <a:spcBef>
                <a:spcPts val="300"/>
              </a:spcBef>
              <a:spcAft>
                <a:spcPts val="300"/>
              </a:spcAft>
              <a:buFont typeface="Arial" panose="020B0604020202020204" pitchFamily="34" charset="0"/>
              <a:buChar char="•"/>
            </a:pPr>
            <a:r>
              <a:rPr lang="en-US" altLang="en-US">
                <a:ea typeface="MS PGothic" panose="020B0600070205080204" pitchFamily="34" charset="-128"/>
                <a:cs typeface="Arial" panose="020B0604020202020204" pitchFamily="34" charset="0"/>
              </a:rPr>
              <a:t>Bước 2: Xét ngoặc tiếp theo là ngoặc đóng “)” </a:t>
            </a:r>
            <a:r>
              <a:rPr lang="en-US" altLang="en-US">
                <a:ea typeface="MS PGothic" panose="020B0600070205080204" pitchFamily="34" charset="-128"/>
                <a:cs typeface="Arial" panose="020B0604020202020204" pitchFamily="34" charset="0"/>
                <a:sym typeface="Wingdings" panose="05000000000000000000" pitchFamily="2" charset="2"/>
              </a:rPr>
              <a:t> lấy ngoặc mở ra khỏi ngăn xếp và so khớp “(“  “)”  kết quả là đúng nên ta tiếp tục duyệt</a:t>
            </a:r>
          </a:p>
          <a:p>
            <a:pPr marL="800089" lvl="1" indent="-342900" algn="just">
              <a:lnSpc>
                <a:spcPct val="120000"/>
              </a:lnSpc>
              <a:spcBef>
                <a:spcPts val="300"/>
              </a:spcBef>
              <a:spcAft>
                <a:spcPts val="300"/>
              </a:spcAft>
              <a:buFont typeface="Arial" panose="020B0604020202020204" pitchFamily="34" charset="0"/>
              <a:buChar char="•"/>
            </a:pPr>
            <a:r>
              <a:rPr lang="en-US" altLang="en-US">
                <a:ea typeface="MS PGothic" panose="020B0600070205080204" pitchFamily="34" charset="-128"/>
                <a:cs typeface="Arial" panose="020B0604020202020204" pitchFamily="34" charset="0"/>
                <a:sym typeface="Wingdings" panose="05000000000000000000" pitchFamily="2" charset="2"/>
              </a:rPr>
              <a:t>Bước 3: Gặp ngoặc mở “[“  đưa ngoặc mở này vào ngăn xếp</a:t>
            </a:r>
            <a:endParaRPr lang="en-US" altLang="en-US">
              <a:ea typeface="MS PGothic" panose="020B0600070205080204" pitchFamily="34" charset="-128"/>
              <a:cs typeface="Arial" panose="020B0604020202020204"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400">
              <a:ea typeface="MS PGothic" panose="020B0600070205080204" pitchFamily="34" charset="-128"/>
              <a:cs typeface="Arial" panose="020B0604020202020204"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400">
              <a:ea typeface="MS PGothic" panose="020B0600070205080204" pitchFamily="34" charset="-128"/>
              <a:cs typeface="Arial" panose="020B0604020202020204" pitchFamily="34" charset="0"/>
            </a:endParaRPr>
          </a:p>
          <a:p>
            <a:endParaRPr lang="en-US" sz="2400"/>
          </a:p>
        </p:txBody>
      </p:sp>
      <p:cxnSp>
        <p:nvCxnSpPr>
          <p:cNvPr id="5" name="Straight Connector 4">
            <a:extLst>
              <a:ext uri="{FF2B5EF4-FFF2-40B4-BE49-F238E27FC236}">
                <a16:creationId xmlns:a16="http://schemas.microsoft.com/office/drawing/2014/main" id="{82C25DE9-151A-1C49-0EE6-DC48EA70D394}"/>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97ABB41-8C1C-69D1-2E25-EF0170F405D2}"/>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FA6D3B-8B39-B21F-EACC-91B6454144D0}"/>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F455FE1-3E56-FB60-D286-A2003901CC69}"/>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1082702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9586C6-0DF9-C28D-40AE-84D4E6DE7A67}"/>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B2D78470-415A-51B8-A985-68943610768E}"/>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24B6035A-4A66-644A-75D4-A708235DF919}"/>
              </a:ext>
            </a:extLst>
          </p:cNvPr>
          <p:cNvSpPr txBox="1"/>
          <p:nvPr/>
        </p:nvSpPr>
        <p:spPr>
          <a:xfrm>
            <a:off x="378542" y="965200"/>
            <a:ext cx="8914314" cy="5827108"/>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endParaRPr lang="en-US" sz="24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Bước</a:t>
            </a:r>
            <a:r>
              <a:rPr lang="en-US" altLang="en-US" sz="2400"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Xét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tiếp</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theo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mở</a:t>
            </a:r>
            <a:r>
              <a:rPr lang="en-US" altLang="en-US" sz="2400" dirty="0">
                <a:latin typeface="Lato" panose="020F0502020204030203" pitchFamily="34" charset="0"/>
                <a:ea typeface="Lato" panose="020F0502020204030203" pitchFamily="34" charset="0"/>
                <a:cs typeface="Lato" panose="020F0502020204030203" pitchFamily="34" charset="0"/>
              </a:rPr>
              <a:t> “(“ </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đưa</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mở</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vào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ngăn</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xếp</a:t>
            </a:r>
            <a:r>
              <a:rPr lang="en-US" altLang="en-US" sz="2400" dirty="0">
                <a:latin typeface="Lato" panose="020F0502020204030203" pitchFamily="34" charset="0"/>
                <a:ea typeface="Lato" panose="020F0502020204030203" pitchFamily="34" charset="0"/>
                <a:cs typeface="Lato" panose="020F0502020204030203" pitchFamily="34" charset="0"/>
              </a:rPr>
              <a:t> </a:t>
            </a:r>
          </a:p>
          <a:p>
            <a:pPr marL="800089"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rPr>
              <a:t>Bước</a:t>
            </a:r>
            <a:r>
              <a:rPr lang="en-US" altLang="en-US" sz="2400"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Xét</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tiếp</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theo</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là</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đóng</a:t>
            </a:r>
            <a:r>
              <a:rPr lang="en-US" altLang="en-US" sz="2400" dirty="0">
                <a:latin typeface="Lato" panose="020F0502020204030203" pitchFamily="34" charset="0"/>
                <a:ea typeface="Lato" panose="020F0502020204030203" pitchFamily="34" charset="0"/>
                <a:cs typeface="Lato" panose="020F0502020204030203" pitchFamily="34" charset="0"/>
              </a:rPr>
              <a:t> “)” </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so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3: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4: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4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4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A679F82D-C912-437C-6B8A-F83E98779E14}"/>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F5CE3C-4F9B-CC3A-932C-11E92854538E}"/>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6656A3-6F64-22BC-87A1-FD9C519C72AB}"/>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A7AECFA-0801-6F84-6D87-D1C66F59AFCC}"/>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en-US" sz="1800" dirty="0">
                <a:solidFill>
                  <a:schemeClr val="accent1"/>
                </a:solidFill>
                <a:ea typeface="MS PGothic" panose="020B0600070205080204" pitchFamily="34" charset="-128"/>
                <a:cs typeface="Arial" panose="020B0604020202020204" pitchFamily="34" charset="0"/>
                <a:sym typeface="Wingdings" panose="05000000000000000000" pitchFamily="2" charset="2"/>
              </a:rPr>
              <a:t>[</a:t>
            </a:r>
            <a:endParaRPr lang="en-US" dirty="0"/>
          </a:p>
        </p:txBody>
      </p:sp>
      <p:sp>
        <p:nvSpPr>
          <p:cNvPr id="10" name="Rectangle 9">
            <a:extLst>
              <a:ext uri="{FF2B5EF4-FFF2-40B4-BE49-F238E27FC236}">
                <a16:creationId xmlns:a16="http://schemas.microsoft.com/office/drawing/2014/main" id="{F6FE9236-CACC-FCAA-3AE6-15983C13A7F5}"/>
              </a:ext>
            </a:extLst>
          </p:cNvPr>
          <p:cNvSpPr/>
          <p:nvPr/>
        </p:nvSpPr>
        <p:spPr>
          <a:xfrm>
            <a:off x="10203268" y="489802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87026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D1B452-FE72-5120-313B-8CE95AC6C573}"/>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927FCC05-C155-18FB-E446-57A8B8D0DEF1}"/>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216EE74B-94CE-C468-6FB4-ECFE7AF0792B}"/>
              </a:ext>
            </a:extLst>
          </p:cNvPr>
          <p:cNvSpPr txBox="1"/>
          <p:nvPr/>
        </p:nvSpPr>
        <p:spPr>
          <a:xfrm>
            <a:off x="378542" y="965200"/>
            <a:ext cx="8914314" cy="4095417"/>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200" b="1" dirty="0">
                <a:latin typeface="Lato" panose="020F0502020204030203" pitchFamily="34" charset="0"/>
                <a:ea typeface="Lato" panose="020F0502020204030203" pitchFamily="34" charset="0"/>
                <a:cs typeface="Lato" panose="020F0502020204030203" pitchFamily="34" charset="0"/>
              </a:rPr>
              <a:t>Minh </a:t>
            </a:r>
            <a:r>
              <a:rPr lang="en-US" altLang="en-US" sz="2200" b="1" dirty="0" err="1">
                <a:latin typeface="Lato" panose="020F0502020204030203" pitchFamily="34" charset="0"/>
                <a:ea typeface="Lato" panose="020F0502020204030203" pitchFamily="34" charset="0"/>
                <a:cs typeface="Lato" panose="020F0502020204030203" pitchFamily="34" charset="0"/>
              </a:rPr>
              <a:t>họa</a:t>
            </a:r>
            <a:r>
              <a:rPr lang="en-US" altLang="en-US" sz="2200" b="1" dirty="0">
                <a:latin typeface="Lato" panose="020F0502020204030203" pitchFamily="34" charset="0"/>
                <a:ea typeface="Lato" panose="020F0502020204030203" pitchFamily="34" charset="0"/>
                <a:cs typeface="Lato" panose="020F0502020204030203" pitchFamily="34" charset="0"/>
              </a:rPr>
              <a:t> </a:t>
            </a:r>
            <a:r>
              <a:rPr lang="en-US" altLang="en-US" sz="2200" b="1" dirty="0" err="1">
                <a:latin typeface="Lato" panose="020F0502020204030203" pitchFamily="34" charset="0"/>
                <a:ea typeface="Lato" panose="020F0502020204030203" pitchFamily="34" charset="0"/>
                <a:cs typeface="Lato" panose="020F0502020204030203" pitchFamily="34" charset="0"/>
              </a:rPr>
              <a:t>số</a:t>
            </a:r>
            <a:r>
              <a:rPr lang="en-US" altLang="en-US" sz="2200" b="1" dirty="0">
                <a:latin typeface="Lato" panose="020F0502020204030203" pitchFamily="34" charset="0"/>
                <a:ea typeface="Lato" panose="020F0502020204030203" pitchFamily="34" charset="0"/>
                <a:cs typeface="Lato" panose="020F0502020204030203" pitchFamily="34" charset="0"/>
              </a:rPr>
              <a:t> 1: </a:t>
            </a:r>
            <a:r>
              <a:rPr lang="en-US" altLang="en-US" sz="2200" dirty="0" err="1">
                <a:latin typeface="Lato" panose="020F0502020204030203" pitchFamily="34" charset="0"/>
                <a:ea typeface="Lato" panose="020F0502020204030203" pitchFamily="34" charset="0"/>
                <a:cs typeface="Lato" panose="020F0502020204030203" pitchFamily="34" charset="0"/>
              </a:rPr>
              <a:t>dãy</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 ) [ ( { } ) ]</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rPr>
              <a:t>Bước</a:t>
            </a:r>
            <a:r>
              <a:rPr lang="en-US" altLang="en-US" sz="2200" dirty="0">
                <a:latin typeface="Lato" panose="020F0502020204030203" pitchFamily="34" charset="0"/>
                <a:ea typeface="Lato" panose="020F0502020204030203" pitchFamily="34" charset="0"/>
                <a:cs typeface="Lato" panose="020F0502020204030203" pitchFamily="34" charset="0"/>
              </a:rPr>
              <a:t> 1: </a:t>
            </a:r>
            <a:r>
              <a:rPr lang="en-US" altLang="en-US" sz="2200" dirty="0" err="1">
                <a:latin typeface="Lato" panose="020F0502020204030203" pitchFamily="34" charset="0"/>
                <a:ea typeface="Lato" panose="020F0502020204030203" pitchFamily="34" charset="0"/>
                <a:cs typeface="Lato" panose="020F0502020204030203" pitchFamily="34" charset="0"/>
              </a:rPr>
              <a:t>Xét</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tiếp</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theo</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là</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mở</a:t>
            </a:r>
            <a:r>
              <a:rPr lang="en-US" altLang="en-US" sz="2200" dirty="0">
                <a:latin typeface="Lato" panose="020F0502020204030203" pitchFamily="34" charset="0"/>
                <a:ea typeface="Lato" panose="020F0502020204030203" pitchFamily="34" charset="0"/>
                <a:cs typeface="Lato" panose="020F0502020204030203" pitchFamily="34" charset="0"/>
              </a:rPr>
              <a:t> “(“ </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đưa</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mở</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vào</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ngăn</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xếp</a:t>
            </a:r>
            <a:r>
              <a:rPr lang="en-US" altLang="en-US" sz="2200" dirty="0">
                <a:latin typeface="Lato" panose="020F0502020204030203" pitchFamily="34" charset="0"/>
                <a:ea typeface="Lato" panose="020F0502020204030203" pitchFamily="34" charset="0"/>
                <a:cs typeface="Lato" panose="020F0502020204030203" pitchFamily="34" charset="0"/>
              </a:rPr>
              <a:t> </a:t>
            </a: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rPr>
              <a:t>Bước</a:t>
            </a:r>
            <a:r>
              <a:rPr lang="en-US" altLang="en-US" sz="2200" dirty="0">
                <a:latin typeface="Lato" panose="020F0502020204030203" pitchFamily="34" charset="0"/>
                <a:ea typeface="Lato" panose="020F0502020204030203" pitchFamily="34" charset="0"/>
                <a:cs typeface="Lato" panose="020F0502020204030203" pitchFamily="34" charset="0"/>
              </a:rPr>
              <a:t> 2: </a:t>
            </a:r>
            <a:r>
              <a:rPr lang="en-US" altLang="en-US" sz="2200" dirty="0" err="1">
                <a:latin typeface="Lato" panose="020F0502020204030203" pitchFamily="34" charset="0"/>
                <a:ea typeface="Lato" panose="020F0502020204030203" pitchFamily="34" charset="0"/>
                <a:cs typeface="Lato" panose="020F0502020204030203" pitchFamily="34" charset="0"/>
              </a:rPr>
              <a:t>Xét</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tiếp</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theo</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là</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đóng</a:t>
            </a:r>
            <a:r>
              <a:rPr lang="en-US" altLang="en-US" sz="2200" dirty="0">
                <a:latin typeface="Lato" panose="020F0502020204030203" pitchFamily="34" charset="0"/>
                <a:ea typeface="Lato" panose="020F0502020204030203" pitchFamily="34" charset="0"/>
                <a:cs typeface="Lato" panose="020F0502020204030203" pitchFamily="34" charset="0"/>
              </a:rPr>
              <a:t> “)” </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3: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4: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xếp</a:t>
            </a: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8BCB3887-EE47-ADE1-ACD2-349EB30C53D7}"/>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3B417D-6883-9BDF-5812-83F2749B51FA}"/>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3B83B4-988E-AA49-FB5D-BE16F60599DD}"/>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14741FB-BCD1-C789-0302-BB5748208ACB}"/>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en-US" sz="1800" dirty="0">
                <a:solidFill>
                  <a:schemeClr val="accent1"/>
                </a:solidFill>
                <a:ea typeface="MS PGothic" panose="020B0600070205080204" pitchFamily="34" charset="-128"/>
                <a:cs typeface="Arial" panose="020B0604020202020204" pitchFamily="34" charset="0"/>
                <a:sym typeface="Wingdings" panose="05000000000000000000" pitchFamily="2" charset="2"/>
              </a:rPr>
              <a:t>[</a:t>
            </a:r>
            <a:endParaRPr lang="en-US" dirty="0"/>
          </a:p>
        </p:txBody>
      </p:sp>
      <p:sp>
        <p:nvSpPr>
          <p:cNvPr id="10" name="Rectangle 9">
            <a:extLst>
              <a:ext uri="{FF2B5EF4-FFF2-40B4-BE49-F238E27FC236}">
                <a16:creationId xmlns:a16="http://schemas.microsoft.com/office/drawing/2014/main" id="{D85F4B44-9EC2-91BA-CB42-C266AFC4943C}"/>
              </a:ext>
            </a:extLst>
          </p:cNvPr>
          <p:cNvSpPr/>
          <p:nvPr/>
        </p:nvSpPr>
        <p:spPr>
          <a:xfrm>
            <a:off x="10203268" y="489802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1FCD0594-F34D-C286-8629-078B7A1BC29D}"/>
              </a:ext>
            </a:extLst>
          </p:cNvPr>
          <p:cNvSpPr/>
          <p:nvPr/>
        </p:nvSpPr>
        <p:spPr>
          <a:xfrm>
            <a:off x="10204284" y="4484670"/>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838680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BAEEE-4769-75C2-6809-742AB825A642}"/>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0047B4FB-E056-E59E-7B1B-9895566C609C}"/>
              </a:ext>
            </a:extLst>
          </p:cNvPr>
          <p:cNvSpPr>
            <a:spLocks noGrp="1"/>
          </p:cNvSpPr>
          <p:nvPr>
            <p:ph type="title"/>
          </p:nvPr>
        </p:nvSpPr>
        <p:spPr/>
        <p:txBody>
          <a:bodyPr/>
          <a:lstStyle/>
          <a:p>
            <a:r>
              <a:rPr lang="en-US"/>
              <a:t>Minh họa</a:t>
            </a:r>
          </a:p>
        </p:txBody>
      </p:sp>
      <p:sp>
        <p:nvSpPr>
          <p:cNvPr id="13" name="TextBox 12">
            <a:extLst>
              <a:ext uri="{FF2B5EF4-FFF2-40B4-BE49-F238E27FC236}">
                <a16:creationId xmlns:a16="http://schemas.microsoft.com/office/drawing/2014/main" id="{39C6E99B-A502-C205-B52C-948E4377FEF4}"/>
              </a:ext>
            </a:extLst>
          </p:cNvPr>
          <p:cNvSpPr txBox="1"/>
          <p:nvPr/>
        </p:nvSpPr>
        <p:spPr>
          <a:xfrm>
            <a:off x="378542" y="965200"/>
            <a:ext cx="8914314" cy="4545796"/>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rPr>
              <a:t>Bước</a:t>
            </a:r>
            <a:r>
              <a:rPr lang="en-US" altLang="en-US" sz="2200" dirty="0">
                <a:latin typeface="Lato" panose="020F0502020204030203" pitchFamily="34" charset="0"/>
                <a:ea typeface="Lato" panose="020F0502020204030203" pitchFamily="34" charset="0"/>
                <a:cs typeface="Lato" panose="020F0502020204030203" pitchFamily="34" charset="0"/>
              </a:rPr>
              <a:t> 1: </a:t>
            </a:r>
            <a:r>
              <a:rPr lang="en-US" altLang="en-US" sz="2200" dirty="0" err="1">
                <a:latin typeface="Lato" panose="020F0502020204030203" pitchFamily="34" charset="0"/>
                <a:ea typeface="Lato" panose="020F0502020204030203" pitchFamily="34" charset="0"/>
                <a:cs typeface="Lato" panose="020F0502020204030203" pitchFamily="34" charset="0"/>
              </a:rPr>
              <a:t>Xét</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tiếp</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theo</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là</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mở</a:t>
            </a:r>
            <a:r>
              <a:rPr lang="en-US" altLang="en-US" sz="2200" dirty="0">
                <a:latin typeface="Lato" panose="020F0502020204030203" pitchFamily="34" charset="0"/>
                <a:ea typeface="Lato" panose="020F0502020204030203" pitchFamily="34" charset="0"/>
                <a:cs typeface="Lato" panose="020F0502020204030203" pitchFamily="34" charset="0"/>
              </a:rPr>
              <a:t> “(“ </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đưa</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mở</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vào</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ngăn</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xếp</a:t>
            </a:r>
            <a:r>
              <a:rPr lang="en-US" altLang="en-US" sz="2200" dirty="0">
                <a:latin typeface="Lato" panose="020F0502020204030203" pitchFamily="34" charset="0"/>
                <a:ea typeface="Lato" panose="020F0502020204030203" pitchFamily="34" charset="0"/>
                <a:cs typeface="Lato" panose="020F0502020204030203" pitchFamily="34" charset="0"/>
              </a:rPr>
              <a:t> </a:t>
            </a: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rPr>
              <a:t>Bước</a:t>
            </a:r>
            <a:r>
              <a:rPr lang="en-US" altLang="en-US" sz="2200" dirty="0">
                <a:latin typeface="Lato" panose="020F0502020204030203" pitchFamily="34" charset="0"/>
                <a:ea typeface="Lato" panose="020F0502020204030203" pitchFamily="34" charset="0"/>
                <a:cs typeface="Lato" panose="020F0502020204030203" pitchFamily="34" charset="0"/>
              </a:rPr>
              <a:t> 2: </a:t>
            </a:r>
            <a:r>
              <a:rPr lang="en-US" altLang="en-US" sz="2200" dirty="0" err="1">
                <a:latin typeface="Lato" panose="020F0502020204030203" pitchFamily="34" charset="0"/>
                <a:ea typeface="Lato" panose="020F0502020204030203" pitchFamily="34" charset="0"/>
                <a:cs typeface="Lato" panose="020F0502020204030203" pitchFamily="34" charset="0"/>
              </a:rPr>
              <a:t>Xét</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tiếp</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theo</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là</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đóng</a:t>
            </a:r>
            <a:r>
              <a:rPr lang="en-US" altLang="en-US" sz="2200" dirty="0">
                <a:latin typeface="Lato" panose="020F0502020204030203" pitchFamily="34" charset="0"/>
                <a:ea typeface="Lato" panose="020F0502020204030203" pitchFamily="34" charset="0"/>
                <a:cs typeface="Lato" panose="020F0502020204030203" pitchFamily="34" charset="0"/>
              </a:rPr>
              <a:t> “)” </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3: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4: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14" name="Straight Connector 13">
            <a:extLst>
              <a:ext uri="{FF2B5EF4-FFF2-40B4-BE49-F238E27FC236}">
                <a16:creationId xmlns:a16="http://schemas.microsoft.com/office/drawing/2014/main" id="{D189A5BA-B7C3-A4E8-DED1-5240DBEF5EC9}"/>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A05A88-7FF7-2B6A-3EDE-0B9EFB60ED76}"/>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F96A60-6CCA-80EE-6068-959E7E49BACB}"/>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44FBF45-BD47-4101-23DA-1178EBC7F4B7}"/>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en-US" sz="1800" dirty="0">
                <a:solidFill>
                  <a:schemeClr val="accent1"/>
                </a:solidFill>
                <a:ea typeface="MS PGothic" panose="020B0600070205080204" pitchFamily="34" charset="-128"/>
                <a:cs typeface="Arial" panose="020B0604020202020204" pitchFamily="34" charset="0"/>
                <a:sym typeface="Wingdings" panose="05000000000000000000" pitchFamily="2" charset="2"/>
              </a:rPr>
              <a:t>[</a:t>
            </a:r>
            <a:endParaRPr lang="en-US" dirty="0"/>
          </a:p>
        </p:txBody>
      </p:sp>
      <p:sp>
        <p:nvSpPr>
          <p:cNvPr id="18" name="Rectangle 17">
            <a:extLst>
              <a:ext uri="{FF2B5EF4-FFF2-40B4-BE49-F238E27FC236}">
                <a16:creationId xmlns:a16="http://schemas.microsoft.com/office/drawing/2014/main" id="{FAD9BC60-976B-2FA4-994B-75C3ABF6E5AD}"/>
              </a:ext>
            </a:extLst>
          </p:cNvPr>
          <p:cNvSpPr/>
          <p:nvPr/>
        </p:nvSpPr>
        <p:spPr>
          <a:xfrm>
            <a:off x="10203268" y="489802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BAE73FC1-AE75-3C58-8D5E-D33B610E1581}"/>
              </a:ext>
            </a:extLst>
          </p:cNvPr>
          <p:cNvSpPr/>
          <p:nvPr/>
        </p:nvSpPr>
        <p:spPr>
          <a:xfrm>
            <a:off x="10204284" y="4484670"/>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C3F12BE2-A5A4-E707-77A3-7DB36126E18B}"/>
              </a:ext>
            </a:extLst>
          </p:cNvPr>
          <p:cNvSpPr txBox="1"/>
          <p:nvPr/>
        </p:nvSpPr>
        <p:spPr>
          <a:xfrm>
            <a:off x="382082" y="950812"/>
            <a:ext cx="8070802" cy="49475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p:txBody>
      </p:sp>
      <p:sp>
        <p:nvSpPr>
          <p:cNvPr id="21" name="TextBox 20">
            <a:extLst>
              <a:ext uri="{FF2B5EF4-FFF2-40B4-BE49-F238E27FC236}">
                <a16:creationId xmlns:a16="http://schemas.microsoft.com/office/drawing/2014/main" id="{9AC76034-1C0B-B451-B546-9029D9777542}"/>
              </a:ext>
            </a:extLst>
          </p:cNvPr>
          <p:cNvSpPr txBox="1"/>
          <p:nvPr/>
        </p:nvSpPr>
        <p:spPr>
          <a:xfrm>
            <a:off x="378542" y="4079747"/>
            <a:ext cx="8882416" cy="3250057"/>
          </a:xfrm>
          <a:prstGeom prst="rect">
            <a:avLst/>
          </a:prstGeom>
          <a:noFill/>
        </p:spPr>
        <p:txBody>
          <a:bodyPr wrap="square">
            <a:spAutoFit/>
          </a:bodyPr>
          <a:lstStyle/>
          <a:p>
            <a:pPr algn="just">
              <a:lnSpc>
                <a:spcPct val="120000"/>
              </a:lnSpc>
              <a:spcBef>
                <a:spcPts val="300"/>
              </a:spcBef>
              <a:spcAft>
                <a:spcPts val="300"/>
              </a:spcAft>
            </a:pP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6: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60101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F36105-2102-2456-49C2-FB9FC07300E7}"/>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C7F3126F-2537-7DAC-0CA1-7FB0A5D7FAC5}"/>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B343D5DA-D689-40FA-DD76-EFB2A83DB4DF}"/>
              </a:ext>
            </a:extLst>
          </p:cNvPr>
          <p:cNvSpPr txBox="1"/>
          <p:nvPr/>
        </p:nvSpPr>
        <p:spPr>
          <a:xfrm>
            <a:off x="378542" y="947093"/>
            <a:ext cx="8882416" cy="4216475"/>
          </a:xfrm>
          <a:prstGeom prst="rect">
            <a:avLst/>
          </a:prstGeom>
          <a:noFill/>
        </p:spPr>
        <p:txBody>
          <a:bodyPr wrap="square">
            <a:spAutoFit/>
          </a:bodyPr>
          <a:lstStyle/>
          <a:p>
            <a:pPr algn="just">
              <a:lnSpc>
                <a:spcPct val="120000"/>
              </a:lnSpc>
              <a:spcBef>
                <a:spcPts val="300"/>
              </a:spcBef>
              <a:spcAft>
                <a:spcPts val="300"/>
              </a:spcAft>
            </a:pP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6: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Arial" panose="020B0604020202020204" pitchFamily="34" charset="0"/>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8847AFB4-DF39-150B-85A5-EFA1CB533555}"/>
              </a:ext>
            </a:extLst>
          </p:cNvPr>
          <p:cNvSpPr txBox="1"/>
          <p:nvPr/>
        </p:nvSpPr>
        <p:spPr>
          <a:xfrm>
            <a:off x="381011" y="945935"/>
            <a:ext cx="7690093" cy="49475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1: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p:txBody>
      </p:sp>
      <p:cxnSp>
        <p:nvCxnSpPr>
          <p:cNvPr id="7" name="Straight Connector 6">
            <a:extLst>
              <a:ext uri="{FF2B5EF4-FFF2-40B4-BE49-F238E27FC236}">
                <a16:creationId xmlns:a16="http://schemas.microsoft.com/office/drawing/2014/main" id="{A80AE14D-610D-BF01-4F1C-FF25C7D44E78}"/>
              </a:ext>
            </a:extLst>
          </p:cNvPr>
          <p:cNvCxnSpPr/>
          <p:nvPr/>
        </p:nvCxnSpPr>
        <p:spPr>
          <a:xfrm>
            <a:off x="10203268" y="1844143"/>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D10B67-E780-B0E2-00B1-2B102FC0A508}"/>
              </a:ext>
            </a:extLst>
          </p:cNvPr>
          <p:cNvCxnSpPr/>
          <p:nvPr/>
        </p:nvCxnSpPr>
        <p:spPr>
          <a:xfrm flipH="1">
            <a:off x="10823146" y="1844143"/>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A9D3B9-B101-172A-9FC7-49D174B92679}"/>
              </a:ext>
            </a:extLst>
          </p:cNvPr>
          <p:cNvCxnSpPr/>
          <p:nvPr/>
        </p:nvCxnSpPr>
        <p:spPr>
          <a:xfrm>
            <a:off x="10203268" y="5722374"/>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A63B8F1-C967-64B1-BD04-CF7A88441688}"/>
              </a:ext>
            </a:extLst>
          </p:cNvPr>
          <p:cNvSpPr/>
          <p:nvPr/>
        </p:nvSpPr>
        <p:spPr>
          <a:xfrm>
            <a:off x="10203268" y="531925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en-US" sz="1800" dirty="0">
                <a:solidFill>
                  <a:schemeClr val="accent1"/>
                </a:solidFill>
                <a:ea typeface="MS PGothic" panose="020B0600070205080204" pitchFamily="34" charset="-128"/>
                <a:cs typeface="Arial" panose="020B0604020202020204" pitchFamily="34" charset="0"/>
                <a:sym typeface="Wingdings" panose="05000000000000000000" pitchFamily="2" charset="2"/>
              </a:rPr>
              <a:t>[</a:t>
            </a:r>
            <a:endParaRPr lang="en-US" dirty="0"/>
          </a:p>
        </p:txBody>
      </p:sp>
      <p:sp>
        <p:nvSpPr>
          <p:cNvPr id="11" name="Rectangle 10">
            <a:extLst>
              <a:ext uri="{FF2B5EF4-FFF2-40B4-BE49-F238E27FC236}">
                <a16:creationId xmlns:a16="http://schemas.microsoft.com/office/drawing/2014/main" id="{6A01C58C-90D9-4A85-9411-79480A6748D3}"/>
              </a:ext>
            </a:extLst>
          </p:cNvPr>
          <p:cNvSpPr/>
          <p:nvPr/>
        </p:nvSpPr>
        <p:spPr>
          <a:xfrm>
            <a:off x="10203268" y="489802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D9DED58F-A671-BB9C-9427-920584DEB4D2}"/>
              </a:ext>
            </a:extLst>
          </p:cNvPr>
          <p:cNvSpPr/>
          <p:nvPr/>
        </p:nvSpPr>
        <p:spPr>
          <a:xfrm>
            <a:off x="10204284" y="4484670"/>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1078117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A63C57-AA8E-727B-97E2-98BC02A108D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63DEC2A1-8416-2C87-C5E5-C669207FAFDB}"/>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B5F7E945-EAB3-FFD3-9E71-EF70A770CCCD}"/>
              </a:ext>
            </a:extLst>
          </p:cNvPr>
          <p:cNvSpPr txBox="1"/>
          <p:nvPr/>
        </p:nvSpPr>
        <p:spPr>
          <a:xfrm>
            <a:off x="378542" y="947093"/>
            <a:ext cx="8882416" cy="5663025"/>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200" b="1" dirty="0">
                <a:latin typeface="Lato" panose="020F0502020204030203" pitchFamily="34" charset="0"/>
                <a:ea typeface="Lato" panose="020F0502020204030203" pitchFamily="34" charset="0"/>
                <a:cs typeface="Lato" panose="020F0502020204030203" pitchFamily="34" charset="0"/>
              </a:rPr>
              <a:t>Minh </a:t>
            </a:r>
            <a:r>
              <a:rPr lang="en-US" altLang="en-US" sz="2200" b="1" dirty="0" err="1">
                <a:latin typeface="Lato" panose="020F0502020204030203" pitchFamily="34" charset="0"/>
                <a:ea typeface="Lato" panose="020F0502020204030203" pitchFamily="34" charset="0"/>
                <a:cs typeface="Lato" panose="020F0502020204030203" pitchFamily="34" charset="0"/>
              </a:rPr>
              <a:t>họa</a:t>
            </a:r>
            <a:r>
              <a:rPr lang="en-US" altLang="en-US" sz="2200" b="1" dirty="0">
                <a:latin typeface="Lato" panose="020F0502020204030203" pitchFamily="34" charset="0"/>
                <a:ea typeface="Lato" panose="020F0502020204030203" pitchFamily="34" charset="0"/>
                <a:cs typeface="Lato" panose="020F0502020204030203" pitchFamily="34" charset="0"/>
              </a:rPr>
              <a:t> </a:t>
            </a:r>
            <a:r>
              <a:rPr lang="en-US" altLang="en-US" sz="2200" b="1" dirty="0" err="1">
                <a:latin typeface="Lato" panose="020F0502020204030203" pitchFamily="34" charset="0"/>
                <a:ea typeface="Lato" panose="020F0502020204030203" pitchFamily="34" charset="0"/>
                <a:cs typeface="Lato" panose="020F0502020204030203" pitchFamily="34" charset="0"/>
              </a:rPr>
              <a:t>số</a:t>
            </a:r>
            <a:r>
              <a:rPr lang="en-US" altLang="en-US" sz="2200" b="1" dirty="0">
                <a:latin typeface="Lato" panose="020F0502020204030203" pitchFamily="34" charset="0"/>
                <a:ea typeface="Lato" panose="020F0502020204030203" pitchFamily="34" charset="0"/>
                <a:cs typeface="Lato" panose="020F0502020204030203" pitchFamily="34" charset="0"/>
              </a:rPr>
              <a:t> 1: </a:t>
            </a:r>
            <a:r>
              <a:rPr lang="en-US" altLang="en-US" sz="2200" dirty="0" err="1">
                <a:latin typeface="Lato" panose="020F0502020204030203" pitchFamily="34" charset="0"/>
                <a:ea typeface="Lato" panose="020F0502020204030203" pitchFamily="34" charset="0"/>
                <a:cs typeface="Lato" panose="020F0502020204030203" pitchFamily="34" charset="0"/>
              </a:rPr>
              <a:t>dãy</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 ) [ ( { } ) ]</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6: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7: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lvl="2" algn="just">
              <a:lnSpc>
                <a:spcPct val="120000"/>
              </a:lnSpc>
              <a:spcBef>
                <a:spcPts val="300"/>
              </a:spcBef>
              <a:spcAft>
                <a:spcPts val="300"/>
              </a:spcAft>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AEBF6CCF-118B-3D34-FF10-D03E9C5D960F}"/>
              </a:ext>
            </a:extLst>
          </p:cNvPr>
          <p:cNvSpPr/>
          <p:nvPr/>
        </p:nvSpPr>
        <p:spPr>
          <a:xfrm>
            <a:off x="10203268" y="4898021"/>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cxnSp>
        <p:nvCxnSpPr>
          <p:cNvPr id="7" name="Straight Connector 6">
            <a:extLst>
              <a:ext uri="{FF2B5EF4-FFF2-40B4-BE49-F238E27FC236}">
                <a16:creationId xmlns:a16="http://schemas.microsoft.com/office/drawing/2014/main" id="{B7427AB3-C508-A527-9EAF-16FAA70F5D79}"/>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C31D34A-198B-3448-D066-309F342EBD58}"/>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BF2C91-BBB9-2E38-1EFC-01A2B1EF522E}"/>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13753F-FC54-1DF7-4052-45D21ED2DFAD}"/>
              </a:ext>
            </a:extLst>
          </p:cNvPr>
          <p:cNvSpPr/>
          <p:nvPr/>
        </p:nvSpPr>
        <p:spPr>
          <a:xfrm>
            <a:off x="10203268" y="5301144"/>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3553222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3034E4-11DD-F738-1CB1-3C1A7BA1C424}"/>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239BB2F3-7F78-FDA3-D63C-B78F362E9CAC}"/>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0C49DAE9-9223-5F89-89B2-618D634B9AB1}"/>
              </a:ext>
            </a:extLst>
          </p:cNvPr>
          <p:cNvSpPr txBox="1"/>
          <p:nvPr/>
        </p:nvSpPr>
        <p:spPr>
          <a:xfrm>
            <a:off x="378542" y="947093"/>
            <a:ext cx="8882416" cy="610930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200" b="1" dirty="0">
                <a:latin typeface="Lato" panose="020F0502020204030203" pitchFamily="34" charset="0"/>
                <a:ea typeface="Lato" panose="020F0502020204030203" pitchFamily="34" charset="0"/>
                <a:cs typeface="Lato" panose="020F0502020204030203" pitchFamily="34" charset="0"/>
              </a:rPr>
              <a:t>Minh </a:t>
            </a:r>
            <a:r>
              <a:rPr lang="en-US" altLang="en-US" sz="2200" b="1" dirty="0" err="1">
                <a:latin typeface="Lato" panose="020F0502020204030203" pitchFamily="34" charset="0"/>
                <a:ea typeface="Lato" panose="020F0502020204030203" pitchFamily="34" charset="0"/>
                <a:cs typeface="Lato" panose="020F0502020204030203" pitchFamily="34" charset="0"/>
              </a:rPr>
              <a:t>họa</a:t>
            </a:r>
            <a:r>
              <a:rPr lang="en-US" altLang="en-US" sz="2200" b="1" dirty="0">
                <a:latin typeface="Lato" panose="020F0502020204030203" pitchFamily="34" charset="0"/>
                <a:ea typeface="Lato" panose="020F0502020204030203" pitchFamily="34" charset="0"/>
                <a:cs typeface="Lato" panose="020F0502020204030203" pitchFamily="34" charset="0"/>
              </a:rPr>
              <a:t> </a:t>
            </a:r>
            <a:r>
              <a:rPr lang="en-US" altLang="en-US" sz="2200" b="1" dirty="0" err="1">
                <a:latin typeface="Lato" panose="020F0502020204030203" pitchFamily="34" charset="0"/>
                <a:ea typeface="Lato" panose="020F0502020204030203" pitchFamily="34" charset="0"/>
                <a:cs typeface="Lato" panose="020F0502020204030203" pitchFamily="34" charset="0"/>
              </a:rPr>
              <a:t>số</a:t>
            </a:r>
            <a:r>
              <a:rPr lang="en-US" altLang="en-US" sz="2200" b="1" dirty="0">
                <a:latin typeface="Lato" panose="020F0502020204030203" pitchFamily="34" charset="0"/>
                <a:ea typeface="Lato" panose="020F0502020204030203" pitchFamily="34" charset="0"/>
                <a:cs typeface="Lato" panose="020F0502020204030203" pitchFamily="34" charset="0"/>
              </a:rPr>
              <a:t> 1: </a:t>
            </a:r>
            <a:r>
              <a:rPr lang="en-US" altLang="en-US" sz="2200" dirty="0" err="1">
                <a:latin typeface="Lato" panose="020F0502020204030203" pitchFamily="34" charset="0"/>
                <a:ea typeface="Lato" panose="020F0502020204030203" pitchFamily="34" charset="0"/>
                <a:cs typeface="Lato" panose="020F0502020204030203" pitchFamily="34" charset="0"/>
              </a:rPr>
              <a:t>dãy</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 ) [ ( { } ) ]</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6: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7: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Arial" panose="020B0604020202020204" pitchFamily="34" charset="0"/>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lvl="2" algn="just">
              <a:lnSpc>
                <a:spcPct val="120000"/>
              </a:lnSpc>
              <a:spcBef>
                <a:spcPts val="300"/>
              </a:spcBef>
              <a:spcAft>
                <a:spcPts val="300"/>
              </a:spcAft>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526BF622-E8D6-7067-227B-D37A29E41844}"/>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5B0790-7E0F-7771-3DA8-7E3878387D9A}"/>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E16A1CC-535B-640F-1FB3-22E6CD4D3A95}"/>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727C6A5-B077-EF5A-DB34-75624D1A0949}"/>
              </a:ext>
            </a:extLst>
          </p:cNvPr>
          <p:cNvSpPr/>
          <p:nvPr/>
        </p:nvSpPr>
        <p:spPr>
          <a:xfrm>
            <a:off x="10203268" y="5301144"/>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353795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65D46A-D64A-0EDC-133C-25F7D26F757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531A55D2-41E8-9DD1-F75C-49E182435808}"/>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F8BB63F0-00AE-E156-1640-EFBACE210A9B}"/>
              </a:ext>
            </a:extLst>
          </p:cNvPr>
          <p:cNvSpPr txBox="1"/>
          <p:nvPr/>
        </p:nvSpPr>
        <p:spPr>
          <a:xfrm>
            <a:off x="378542" y="947093"/>
            <a:ext cx="8882416" cy="7518918"/>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200" b="1" dirty="0">
                <a:latin typeface="Lato" panose="020F0502020204030203" pitchFamily="34" charset="0"/>
                <a:ea typeface="Lato" panose="020F0502020204030203" pitchFamily="34" charset="0"/>
                <a:cs typeface="Lato" panose="020F0502020204030203" pitchFamily="34" charset="0"/>
              </a:rPr>
              <a:t>Minh </a:t>
            </a:r>
            <a:r>
              <a:rPr lang="en-US" altLang="en-US" sz="2200" b="1" err="1">
                <a:latin typeface="Lato" panose="020F0502020204030203" pitchFamily="34" charset="0"/>
                <a:ea typeface="Lato" panose="020F0502020204030203" pitchFamily="34" charset="0"/>
                <a:cs typeface="Lato" panose="020F0502020204030203" pitchFamily="34" charset="0"/>
              </a:rPr>
              <a:t>họa</a:t>
            </a:r>
            <a:r>
              <a:rPr lang="en-US" altLang="en-US" sz="2200" b="1">
                <a:latin typeface="Lato" panose="020F0502020204030203" pitchFamily="34" charset="0"/>
                <a:ea typeface="Lato" panose="020F0502020204030203" pitchFamily="34" charset="0"/>
                <a:cs typeface="Lato" panose="020F0502020204030203" pitchFamily="34" charset="0"/>
              </a:rPr>
              <a:t> số 1: </a:t>
            </a:r>
            <a:r>
              <a:rPr lang="en-US" altLang="en-US" sz="2200" dirty="0" err="1">
                <a:latin typeface="Lato" panose="020F0502020204030203" pitchFamily="34" charset="0"/>
                <a:ea typeface="Lato" panose="020F0502020204030203" pitchFamily="34" charset="0"/>
                <a:cs typeface="Lato" panose="020F0502020204030203" pitchFamily="34" charset="0"/>
              </a:rPr>
              <a:t>dãy</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 ) [ ( { } ) ]</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6: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7: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8: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lvl="2" algn="just">
              <a:lnSpc>
                <a:spcPct val="120000"/>
              </a:lnSpc>
              <a:spcBef>
                <a:spcPts val="300"/>
              </a:spcBef>
              <a:spcAft>
                <a:spcPts val="300"/>
              </a:spcAft>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20000"/>
              </a:lnSpc>
              <a:spcBef>
                <a:spcPts val="300"/>
              </a:spcBef>
              <a:spcAft>
                <a:spcPts val="300"/>
              </a:spcAft>
              <a:buFont typeface="Arial" panose="020B0604020202020204" pitchFamily="34" charset="0"/>
              <a:buChar char="•"/>
            </a:pP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97AF1F4F-A1F2-AA46-B083-6CBEB0EB61E2}"/>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4FC701-84E4-9500-9B1F-A297D71F3C8C}"/>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C8F98E6-0158-69AF-772C-9FB64F02BB71}"/>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F4189D2-758A-5396-62FA-295AA8D84A5A}"/>
              </a:ext>
            </a:extLst>
          </p:cNvPr>
          <p:cNvSpPr/>
          <p:nvPr/>
        </p:nvSpPr>
        <p:spPr>
          <a:xfrm>
            <a:off x="10203268" y="5301144"/>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3119585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FA485-1551-CCF1-D710-FA4A4F40ADE4}"/>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192A6261-F739-BA59-42F7-424A02AF50A2}"/>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00CC9EEB-8AD1-6879-5CC7-D187CED35963}"/>
              </a:ext>
            </a:extLst>
          </p:cNvPr>
          <p:cNvSpPr txBox="1"/>
          <p:nvPr/>
        </p:nvSpPr>
        <p:spPr>
          <a:xfrm>
            <a:off x="378542" y="947093"/>
            <a:ext cx="9563122" cy="4245842"/>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200" b="1" dirty="0">
                <a:latin typeface="Lato" panose="020F0502020204030203" pitchFamily="34" charset="0"/>
                <a:ea typeface="Lato" panose="020F0502020204030203" pitchFamily="34" charset="0"/>
                <a:cs typeface="Lato" panose="020F0502020204030203" pitchFamily="34" charset="0"/>
              </a:rPr>
              <a:t>Minh </a:t>
            </a:r>
            <a:r>
              <a:rPr lang="en-US" altLang="en-US" sz="2200" b="1" err="1">
                <a:latin typeface="Lato" panose="020F0502020204030203" pitchFamily="34" charset="0"/>
                <a:ea typeface="Lato" panose="020F0502020204030203" pitchFamily="34" charset="0"/>
                <a:cs typeface="Lato" panose="020F0502020204030203" pitchFamily="34" charset="0"/>
              </a:rPr>
              <a:t>họa</a:t>
            </a:r>
            <a:r>
              <a:rPr lang="en-US" altLang="en-US" sz="2200" b="1">
                <a:latin typeface="Lato" panose="020F0502020204030203" pitchFamily="34" charset="0"/>
                <a:ea typeface="Lato" panose="020F0502020204030203" pitchFamily="34" charset="0"/>
                <a:cs typeface="Lato" panose="020F0502020204030203" pitchFamily="34" charset="0"/>
              </a:rPr>
              <a:t> số 1: </a:t>
            </a:r>
            <a:r>
              <a:rPr lang="en-US" altLang="en-US" sz="2200" dirty="0" err="1">
                <a:latin typeface="Lato" panose="020F0502020204030203" pitchFamily="34" charset="0"/>
                <a:ea typeface="Lato" panose="020F0502020204030203" pitchFamily="34" charset="0"/>
                <a:cs typeface="Lato" panose="020F0502020204030203" pitchFamily="34" charset="0"/>
              </a:rPr>
              <a:t>dãy</a:t>
            </a:r>
            <a:r>
              <a:rPr lang="en-US" altLang="en-US" sz="2200" dirty="0">
                <a:latin typeface="Lato" panose="020F0502020204030203" pitchFamily="34" charset="0"/>
                <a:ea typeface="Lato" panose="020F0502020204030203" pitchFamily="34" charset="0"/>
                <a:cs typeface="Lato" panose="020F0502020204030203" pitchFamily="34" charset="0"/>
              </a:rPr>
              <a:t> </a:t>
            </a:r>
            <a:r>
              <a:rPr lang="en-US" altLang="en-US" sz="2200" dirty="0" err="1">
                <a:latin typeface="Lato" panose="020F0502020204030203" pitchFamily="34" charset="0"/>
                <a:ea typeface="Lato" panose="020F0502020204030203" pitchFamily="34" charset="0"/>
                <a:cs typeface="Lato" panose="020F0502020204030203" pitchFamily="34" charset="0"/>
              </a:rPr>
              <a:t>ngoặc</a:t>
            </a:r>
            <a:r>
              <a:rPr lang="en-US" altLang="en-US" sz="2200" dirty="0">
                <a:latin typeface="Lato" panose="020F0502020204030203" pitchFamily="34" charset="0"/>
                <a:ea typeface="Lato" panose="020F0502020204030203" pitchFamily="34" charset="0"/>
                <a:cs typeface="Lato" panose="020F0502020204030203" pitchFamily="34" charset="0"/>
              </a:rPr>
              <a:t> ( ) [ ( { } ) ]</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6: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7: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tục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8: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lúc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dãy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xong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rỗng</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dãy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alt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altLang="en-US" sz="220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cân</a:t>
            </a:r>
            <a:r>
              <a:rPr lang="en-US" altLang="en-US" sz="220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xứng</a:t>
            </a:r>
            <a:endParaRPr lang="en-US" alt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B3B2D370-0756-BE04-4078-B3F496ABF3F3}"/>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682644-C545-2DF0-4349-EF61726D59D0}"/>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055894-3C00-0B63-A0F7-45FE63F408BD}"/>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88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219413"/>
            <a:ext cx="9759315"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l" rtl="0" fontAlgn="base"/>
            <a:r>
              <a:rPr lang="en-US" b="1" i="0" u="none" strike="noStrike">
                <a:solidFill>
                  <a:srgbClr val="C00000"/>
                </a:solidFill>
                <a:effectLst/>
                <a:latin typeface="Lato" panose="020F0502020204030203" pitchFamily="34" charset="0"/>
              </a:rPr>
              <a:t>Cấu trúc dữ liệu và Thuật toán</a:t>
            </a:r>
            <a:r>
              <a:rPr lang="en-US" b="0" i="0">
                <a:solidFill>
                  <a:srgbClr val="C00000"/>
                </a:solidFill>
                <a:effectLst/>
                <a:latin typeface="Lato" panose="020F0502020204030203" pitchFamily="34" charset="0"/>
              </a:rPr>
              <a:t>​</a:t>
            </a:r>
            <a:endParaRPr lang="en-US" b="0" i="0">
              <a:effectLst/>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Ngăn xếp, hàng đợi</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1EDB72-558F-BAA5-4968-C6585EEB9F28}"/>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ADD03846-ED93-F369-4D5A-487492DFEBBA}"/>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F8895D06-A5B8-F3D9-03BF-4DA303BC0C57}"/>
              </a:ext>
            </a:extLst>
          </p:cNvPr>
          <p:cNvSpPr txBox="1"/>
          <p:nvPr/>
        </p:nvSpPr>
        <p:spPr>
          <a:xfrm>
            <a:off x="378541" y="965200"/>
            <a:ext cx="8430203" cy="981359"/>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Khởi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tạo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ngăn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xếp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rỗng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duyệt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dãy</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từ</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trái</a:t>
            </a:r>
            <a:r>
              <a:rPr lang="en-US" sz="2200" dirty="0">
                <a:latin typeface="Lato" panose="020F0502020204030203" pitchFamily="34" charset="0"/>
                <a:ea typeface="Lato" panose="020F0502020204030203" pitchFamily="34" charset="0"/>
                <a:cs typeface="Lato" panose="020F0502020204030203" pitchFamily="34" charset="0"/>
              </a:rPr>
              <a:t> qua </a:t>
            </a:r>
            <a:r>
              <a:rPr lang="en-US" sz="2200" dirty="0" err="1">
                <a:latin typeface="Lato" panose="020F0502020204030203" pitchFamily="34" charset="0"/>
                <a:ea typeface="Lato" panose="020F0502020204030203" pitchFamily="34" charset="0"/>
                <a:cs typeface="Lato" panose="020F0502020204030203" pitchFamily="34" charset="0"/>
              </a:rPr>
              <a:t>phải</a:t>
            </a: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0BD8551C-9AF9-01B4-4344-52301B08CBEB}"/>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436757-B8D0-12C2-929C-7DD86CF4927F}"/>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69D667-66B1-C0A7-3539-C332773C8ED7}"/>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77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CEB1A3-2F5E-F8C6-CF5F-CE3D30769633}"/>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7E3F47CE-FAA7-C54F-85E2-DFDC628E9CEA}"/>
              </a:ext>
            </a:extLst>
          </p:cNvPr>
          <p:cNvSpPr>
            <a:spLocks noGrp="1"/>
          </p:cNvSpPr>
          <p:nvPr>
            <p:ph type="title"/>
          </p:nvPr>
        </p:nvSpPr>
        <p:spPr/>
        <p:txBody>
          <a:bodyPr/>
          <a:lstStyle/>
          <a:p>
            <a:r>
              <a:rPr lang="en-US"/>
              <a:t>Lato</a:t>
            </a:r>
          </a:p>
        </p:txBody>
      </p:sp>
      <p:sp>
        <p:nvSpPr>
          <p:cNvPr id="5" name="TextBox 4">
            <a:extLst>
              <a:ext uri="{FF2B5EF4-FFF2-40B4-BE49-F238E27FC236}">
                <a16:creationId xmlns:a16="http://schemas.microsoft.com/office/drawing/2014/main" id="{D87A9135-7019-5305-4F81-32424195C5BF}"/>
              </a:ext>
            </a:extLst>
          </p:cNvPr>
          <p:cNvSpPr txBox="1"/>
          <p:nvPr/>
        </p:nvSpPr>
        <p:spPr>
          <a:xfrm>
            <a:off x="378542" y="965200"/>
            <a:ext cx="8446481" cy="1870833"/>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Bước</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Gặp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tiếp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mở</a:t>
            </a:r>
            <a:r>
              <a:rPr lang="en-US" sz="2200" dirty="0">
                <a:latin typeface="Lato" panose="020F0502020204030203" pitchFamily="34" charset="0"/>
                <a:ea typeface="Lato" panose="020F0502020204030203" pitchFamily="34" charset="0"/>
                <a:cs typeface="Lato" panose="020F0502020204030203" pitchFamily="34" charset="0"/>
              </a:rPr>
              <a:t> “(“ </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C9013FB5-70E9-F933-78F8-0E5247A69627}"/>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D4175C0-6EF4-0B94-44B8-E3418E4A92E2}"/>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89DE6E-0ABA-ABEC-9C87-A2E45532757B}"/>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26BEBBD-3164-6784-0898-768532996E6D}"/>
              </a:ext>
            </a:extLst>
          </p:cNvPr>
          <p:cNvSpPr/>
          <p:nvPr/>
        </p:nvSpPr>
        <p:spPr>
          <a:xfrm>
            <a:off x="10202230" y="5302592"/>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2876429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C079E5-E05A-BB3C-CDB9-50CDCE3B4D37}"/>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E067F77E-8DA3-F8CD-B4CD-15BF8515687D}"/>
              </a:ext>
            </a:extLst>
          </p:cNvPr>
          <p:cNvSpPr>
            <a:spLocks noGrp="1"/>
          </p:cNvSpPr>
          <p:nvPr>
            <p:ph type="title"/>
          </p:nvPr>
        </p:nvSpPr>
        <p:spPr/>
        <p:txBody>
          <a:bodyPr/>
          <a:lstStyle/>
          <a:p>
            <a:r>
              <a:rPr lang="en-US"/>
              <a:t>Lato</a:t>
            </a:r>
          </a:p>
        </p:txBody>
      </p:sp>
      <p:sp>
        <p:nvSpPr>
          <p:cNvPr id="5" name="TextBox 4">
            <a:extLst>
              <a:ext uri="{FF2B5EF4-FFF2-40B4-BE49-F238E27FC236}">
                <a16:creationId xmlns:a16="http://schemas.microsoft.com/office/drawing/2014/main" id="{A7BA82FD-7470-5700-F951-E4374D1B9CA1}"/>
              </a:ext>
            </a:extLst>
          </p:cNvPr>
          <p:cNvSpPr txBox="1"/>
          <p:nvPr/>
        </p:nvSpPr>
        <p:spPr>
          <a:xfrm>
            <a:off x="378542" y="965200"/>
            <a:ext cx="8446481" cy="2760307"/>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Bước</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Gặp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tiếp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mở</a:t>
            </a:r>
            <a:r>
              <a:rPr lang="en-US" sz="2200" dirty="0">
                <a:latin typeface="Lato" panose="020F0502020204030203" pitchFamily="34" charset="0"/>
                <a:ea typeface="Lato" panose="020F0502020204030203" pitchFamily="34" charset="0"/>
                <a:cs typeface="Lato" panose="020F0502020204030203" pitchFamily="34" charset="0"/>
              </a:rPr>
              <a:t> “(“ </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2: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642E89C4-EAD7-D5D3-520F-B638B18B5BF6}"/>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BE35BE-9D91-5E07-CC82-4933F8442145}"/>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B679A1-B6EA-CD18-6D1F-B706DB913853}"/>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F1EE786-3848-D4C1-11F2-DBEB3EF8DB71}"/>
              </a:ext>
            </a:extLst>
          </p:cNvPr>
          <p:cNvSpPr/>
          <p:nvPr/>
        </p:nvSpPr>
        <p:spPr>
          <a:xfrm>
            <a:off x="10202230" y="5302592"/>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266865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6D239-3A6E-DC40-1D5F-A50C61912075}"/>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833D4572-F6CE-B7A8-3094-F3559D57295D}"/>
              </a:ext>
            </a:extLst>
          </p:cNvPr>
          <p:cNvSpPr>
            <a:spLocks noGrp="1"/>
          </p:cNvSpPr>
          <p:nvPr>
            <p:ph type="title"/>
          </p:nvPr>
        </p:nvSpPr>
        <p:spPr/>
        <p:txBody>
          <a:bodyPr/>
          <a:lstStyle/>
          <a:p>
            <a:r>
              <a:rPr lang="en-US"/>
              <a:t>Lato</a:t>
            </a:r>
          </a:p>
        </p:txBody>
      </p:sp>
      <p:sp>
        <p:nvSpPr>
          <p:cNvPr id="5" name="TextBox 4">
            <a:extLst>
              <a:ext uri="{FF2B5EF4-FFF2-40B4-BE49-F238E27FC236}">
                <a16:creationId xmlns:a16="http://schemas.microsoft.com/office/drawing/2014/main" id="{17100FB3-5892-4161-A83F-42F162E9CAEB}"/>
              </a:ext>
            </a:extLst>
          </p:cNvPr>
          <p:cNvSpPr txBox="1"/>
          <p:nvPr/>
        </p:nvSpPr>
        <p:spPr>
          <a:xfrm>
            <a:off x="378542" y="965200"/>
            <a:ext cx="8446481" cy="3726726"/>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Bước</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Gặp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tiếp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mở</a:t>
            </a:r>
            <a:r>
              <a:rPr lang="en-US" sz="2200" dirty="0">
                <a:latin typeface="Lato" panose="020F0502020204030203" pitchFamily="34" charset="0"/>
                <a:ea typeface="Lato" panose="020F0502020204030203" pitchFamily="34" charset="0"/>
                <a:cs typeface="Lato" panose="020F0502020204030203" pitchFamily="34" charset="0"/>
              </a:rPr>
              <a:t> “(“ </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2: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4EF0759C-9F1C-5CCF-4DD8-931EDCBCC589}"/>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0420F4-2B2E-0260-8809-4556BCDEE09A}"/>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CF634D8-0887-53F8-4D0B-A4380E52EC84}"/>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118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721CC-41C6-3585-C9E6-62AA91A75987}"/>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CB463D40-2182-1267-7B5B-A0BCD90AB95D}"/>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4B60BFAF-3D01-2C27-3A5D-44B7CB68C149}"/>
              </a:ext>
            </a:extLst>
          </p:cNvPr>
          <p:cNvSpPr txBox="1"/>
          <p:nvPr/>
        </p:nvSpPr>
        <p:spPr>
          <a:xfrm>
            <a:off x="378542" y="965200"/>
            <a:ext cx="8446481" cy="4616200"/>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Bước</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Gặp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tiếp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mở</a:t>
            </a:r>
            <a:r>
              <a:rPr lang="en-US" sz="2200" dirty="0">
                <a:latin typeface="Lato" panose="020F0502020204030203" pitchFamily="34" charset="0"/>
                <a:ea typeface="Lato" panose="020F0502020204030203" pitchFamily="34" charset="0"/>
                <a:cs typeface="Lato" panose="020F0502020204030203" pitchFamily="34" charset="0"/>
              </a:rPr>
              <a:t> “(“ </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2: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3: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2FFD1571-C8A8-DEE7-3D4B-4D33011AE6D2}"/>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B33C08-A69F-7035-5F45-66E221365659}"/>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78D441-A16E-C806-0426-04ED96FA291F}"/>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AD1F094-FAF9-2862-D33D-9CCD3310AA95}"/>
              </a:ext>
            </a:extLst>
          </p:cNvPr>
          <p:cNvSpPr/>
          <p:nvPr/>
        </p:nvSpPr>
        <p:spPr>
          <a:xfrm>
            <a:off x="10203030" y="5308618"/>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1663638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48F1E-71B9-2612-2C5C-57A0A708E7DF}"/>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95DCB8E2-D5DD-2FFC-F090-39755052D3DF}"/>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A4B4AC50-8C97-F5BA-1D3F-F6C6EE9F3B34}"/>
              </a:ext>
            </a:extLst>
          </p:cNvPr>
          <p:cNvSpPr txBox="1"/>
          <p:nvPr/>
        </p:nvSpPr>
        <p:spPr>
          <a:xfrm>
            <a:off x="378542" y="965200"/>
            <a:ext cx="8446481" cy="413299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Bước</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Gặp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tiếp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mở</a:t>
            </a:r>
            <a:r>
              <a:rPr lang="en-US" sz="2200" dirty="0">
                <a:latin typeface="Lato" panose="020F0502020204030203" pitchFamily="34" charset="0"/>
                <a:ea typeface="Lato" panose="020F0502020204030203" pitchFamily="34" charset="0"/>
                <a:cs typeface="Lato" panose="020F0502020204030203" pitchFamily="34" charset="0"/>
              </a:rPr>
              <a:t> “(“ </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2: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3: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536560E9-73E3-3693-1B17-6BD821A42048}"/>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87FC198-3969-92FE-B557-A2CB081ACB13}"/>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929AEB-8531-EB0D-5D92-CC4D3C319A71}"/>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0B4A3F-749D-1B24-983B-103B7A270E43}"/>
              </a:ext>
            </a:extLst>
          </p:cNvPr>
          <p:cNvSpPr/>
          <p:nvPr/>
        </p:nvSpPr>
        <p:spPr>
          <a:xfrm>
            <a:off x="10203030" y="5308618"/>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A2A498F6-8ADC-EF85-3739-F20789BC895C}"/>
              </a:ext>
            </a:extLst>
          </p:cNvPr>
          <p:cNvSpPr/>
          <p:nvPr/>
        </p:nvSpPr>
        <p:spPr>
          <a:xfrm>
            <a:off x="10202255" y="4911048"/>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Tree>
    <p:extLst>
      <p:ext uri="{BB962C8B-B14F-4D97-AF65-F5344CB8AC3E}">
        <p14:creationId xmlns:p14="http://schemas.microsoft.com/office/powerpoint/2010/main" val="44046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3E2B31-97B1-EBFB-A706-5F3696245233}"/>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3BA0174F-0F5F-19A5-197F-8E3B2FCAAD63}"/>
              </a:ext>
            </a:extLst>
          </p:cNvPr>
          <p:cNvSpPr>
            <a:spLocks noGrp="1"/>
          </p:cNvSpPr>
          <p:nvPr>
            <p:ph type="title"/>
          </p:nvPr>
        </p:nvSpPr>
        <p:spPr/>
        <p:txBody>
          <a:bodyPr/>
          <a:lstStyle/>
          <a:p>
            <a:r>
              <a:rPr lang="en-US"/>
              <a:t>Minh họa</a:t>
            </a:r>
          </a:p>
        </p:txBody>
      </p:sp>
      <p:sp>
        <p:nvSpPr>
          <p:cNvPr id="5" name="TextBox 4">
            <a:extLst>
              <a:ext uri="{FF2B5EF4-FFF2-40B4-BE49-F238E27FC236}">
                <a16:creationId xmlns:a16="http://schemas.microsoft.com/office/drawing/2014/main" id="{97F3C9B6-95FE-1E77-5556-0526B8164F83}"/>
              </a:ext>
            </a:extLst>
          </p:cNvPr>
          <p:cNvSpPr txBox="1"/>
          <p:nvPr/>
        </p:nvSpPr>
        <p:spPr>
          <a:xfrm>
            <a:off x="378542" y="965200"/>
            <a:ext cx="8446481" cy="413299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Bước</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Gặp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tiếp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ngoặc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mở</a:t>
            </a:r>
            <a:r>
              <a:rPr lang="en-US" sz="2200" dirty="0">
                <a:latin typeface="Lato" panose="020F0502020204030203" pitchFamily="34" charset="0"/>
                <a:ea typeface="Lato" panose="020F0502020204030203" pitchFamily="34" charset="0"/>
                <a:cs typeface="Lato" panose="020F0502020204030203" pitchFamily="34" charset="0"/>
              </a:rPr>
              <a:t> “(“ </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2: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khỏi</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đúng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duyệt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3: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cxnSp>
        <p:nvCxnSpPr>
          <p:cNvPr id="6" name="Straight Connector 5">
            <a:extLst>
              <a:ext uri="{FF2B5EF4-FFF2-40B4-BE49-F238E27FC236}">
                <a16:creationId xmlns:a16="http://schemas.microsoft.com/office/drawing/2014/main" id="{BC406885-58F0-D4A0-506C-FAC9ABE3B90C}"/>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9E8BA3-233C-F914-9F3E-CCE72EB6C4D8}"/>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517A52A-2D05-1448-EBB6-71C33DDC7F80}"/>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2FA4E3-CE3E-A1BF-5298-B8927E51D7C7}"/>
              </a:ext>
            </a:extLst>
          </p:cNvPr>
          <p:cNvSpPr/>
          <p:nvPr/>
        </p:nvSpPr>
        <p:spPr>
          <a:xfrm>
            <a:off x="10203030" y="5308618"/>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0" name="Rectangle 9">
            <a:extLst>
              <a:ext uri="{FF2B5EF4-FFF2-40B4-BE49-F238E27FC236}">
                <a16:creationId xmlns:a16="http://schemas.microsoft.com/office/drawing/2014/main" id="{FF590BF9-0047-1C26-1528-9B97DFDAE9D9}"/>
              </a:ext>
            </a:extLst>
          </p:cNvPr>
          <p:cNvSpPr/>
          <p:nvPr/>
        </p:nvSpPr>
        <p:spPr>
          <a:xfrm>
            <a:off x="10202255" y="4911048"/>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1" name="TextBox 10">
            <a:extLst>
              <a:ext uri="{FF2B5EF4-FFF2-40B4-BE49-F238E27FC236}">
                <a16:creationId xmlns:a16="http://schemas.microsoft.com/office/drawing/2014/main" id="{13CE875C-4BD8-2CBD-A90D-EFE5FAD17070}"/>
              </a:ext>
            </a:extLst>
          </p:cNvPr>
          <p:cNvSpPr txBox="1"/>
          <p:nvPr/>
        </p:nvSpPr>
        <p:spPr>
          <a:xfrm>
            <a:off x="378542" y="965200"/>
            <a:ext cx="8446481" cy="49475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r>
              <a:rPr lang="en-US" altLang="en-US" sz="2400" b="1" dirty="0">
                <a:latin typeface="Lato" panose="020F0502020204030203" pitchFamily="34" charset="0"/>
                <a:ea typeface="Lato" panose="020F0502020204030203" pitchFamily="34" charset="0"/>
                <a:cs typeface="Lato" panose="020F0502020204030203" pitchFamily="34" charset="0"/>
              </a:rPr>
              <a:t>Minh </a:t>
            </a:r>
            <a:r>
              <a:rPr lang="en-US" altLang="en-US" sz="2400" b="1" dirty="0" err="1">
                <a:latin typeface="Lato" panose="020F0502020204030203" pitchFamily="34" charset="0"/>
                <a:ea typeface="Lato" panose="020F0502020204030203" pitchFamily="34" charset="0"/>
                <a:cs typeface="Lato" panose="020F0502020204030203" pitchFamily="34" charset="0"/>
              </a:rPr>
              <a:t>họa</a:t>
            </a:r>
            <a:r>
              <a:rPr lang="en-US" altLang="en-US" sz="2400" b="1" dirty="0">
                <a:latin typeface="Lato" panose="020F0502020204030203" pitchFamily="34" charset="0"/>
                <a:ea typeface="Lato" panose="020F0502020204030203" pitchFamily="34" charset="0"/>
                <a:cs typeface="Lato" panose="020F0502020204030203" pitchFamily="34" charset="0"/>
              </a:rPr>
              <a:t> </a:t>
            </a:r>
            <a:r>
              <a:rPr lang="en-US" altLang="en-US" sz="2400" b="1" dirty="0" err="1">
                <a:latin typeface="Lato" panose="020F0502020204030203" pitchFamily="34" charset="0"/>
                <a:ea typeface="Lato" panose="020F0502020204030203" pitchFamily="34" charset="0"/>
                <a:cs typeface="Lato" panose="020F0502020204030203" pitchFamily="34" charset="0"/>
              </a:rPr>
              <a:t>số</a:t>
            </a:r>
            <a:r>
              <a:rPr lang="en-US" altLang="en-US" sz="2400" b="1" dirty="0">
                <a:latin typeface="Lato" panose="020F0502020204030203" pitchFamily="34" charset="0"/>
                <a:ea typeface="Lato" panose="020F0502020204030203" pitchFamily="34" charset="0"/>
                <a:cs typeface="Lato" panose="020F0502020204030203" pitchFamily="34" charset="0"/>
              </a:rPr>
              <a:t> 2: </a:t>
            </a:r>
            <a:r>
              <a:rPr lang="en-US" altLang="en-US" sz="2400" dirty="0" err="1">
                <a:latin typeface="Lato" panose="020F0502020204030203" pitchFamily="34" charset="0"/>
                <a:ea typeface="Lato" panose="020F0502020204030203" pitchFamily="34" charset="0"/>
                <a:cs typeface="Lato" panose="020F0502020204030203" pitchFamily="34" charset="0"/>
              </a:rPr>
              <a:t>dãy</a:t>
            </a:r>
            <a:r>
              <a:rPr lang="en-US" altLang="en-US" sz="2400" dirty="0">
                <a:latin typeface="Lato" panose="020F0502020204030203" pitchFamily="34" charset="0"/>
                <a:ea typeface="Lato" panose="020F0502020204030203" pitchFamily="34" charset="0"/>
                <a:cs typeface="Lato" panose="020F0502020204030203" pitchFamily="34" charset="0"/>
              </a:rPr>
              <a:t> </a:t>
            </a:r>
            <a:r>
              <a:rPr lang="en-US" altLang="en-US" sz="2400" dirty="0" err="1">
                <a:latin typeface="Lato" panose="020F0502020204030203" pitchFamily="34" charset="0"/>
                <a:ea typeface="Lato" panose="020F0502020204030203" pitchFamily="34" charset="0"/>
                <a:cs typeface="Lato" panose="020F0502020204030203" pitchFamily="34" charset="0"/>
              </a:rPr>
              <a:t>ngoặc</a:t>
            </a:r>
            <a:r>
              <a:rPr lang="en-US" altLang="en-US" sz="2400" dirty="0">
                <a:latin typeface="Lato" panose="020F0502020204030203" pitchFamily="34" charset="0"/>
                <a:ea typeface="Lato" panose="020F0502020204030203" pitchFamily="34" charset="0"/>
                <a:cs typeface="Lato" panose="020F0502020204030203" pitchFamily="34" charset="0"/>
              </a:rPr>
              <a:t> ( ) [ ( } } ) ]</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65925FE1-57C7-8DF1-E40F-0C9537A3D828}"/>
              </a:ext>
            </a:extLst>
          </p:cNvPr>
          <p:cNvSpPr txBox="1"/>
          <p:nvPr/>
        </p:nvSpPr>
        <p:spPr>
          <a:xfrm>
            <a:off x="400092" y="3985150"/>
            <a:ext cx="8446481" cy="2760307"/>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4: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54712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2BD1D8-9F84-2F4B-9456-13DC7AB66EE9}"/>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1FBA7832-9C04-0CFE-9EDE-F48BF20584CE}"/>
              </a:ext>
            </a:extLst>
          </p:cNvPr>
          <p:cNvSpPr>
            <a:spLocks noGrp="1"/>
          </p:cNvSpPr>
          <p:nvPr>
            <p:ph type="title"/>
          </p:nvPr>
        </p:nvSpPr>
        <p:spPr/>
        <p:txBody>
          <a:bodyPr/>
          <a:lstStyle/>
          <a:p>
            <a:r>
              <a:rPr lang="en-US"/>
              <a:t>Minh họa</a:t>
            </a:r>
          </a:p>
        </p:txBody>
      </p:sp>
      <p:cxnSp>
        <p:nvCxnSpPr>
          <p:cNvPr id="5" name="Straight Connector 4">
            <a:extLst>
              <a:ext uri="{FF2B5EF4-FFF2-40B4-BE49-F238E27FC236}">
                <a16:creationId xmlns:a16="http://schemas.microsoft.com/office/drawing/2014/main" id="{ADF4192E-A2D3-88D2-9935-7D1D4B075BB7}"/>
              </a:ext>
            </a:extLst>
          </p:cNvPr>
          <p:cNvCxnSpPr/>
          <p:nvPr/>
        </p:nvCxnSpPr>
        <p:spPr>
          <a:xfrm>
            <a:off x="10203268" y="1826036"/>
            <a:ext cx="2"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A583748-9812-7748-4249-90B16EDBA897}"/>
              </a:ext>
            </a:extLst>
          </p:cNvPr>
          <p:cNvCxnSpPr/>
          <p:nvPr/>
        </p:nvCxnSpPr>
        <p:spPr>
          <a:xfrm flipH="1">
            <a:off x="10823146" y="1826036"/>
            <a:ext cx="9386" cy="387823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6F3D62-6325-922F-E7F8-3811B0A5B821}"/>
              </a:ext>
            </a:extLst>
          </p:cNvPr>
          <p:cNvCxnSpPr/>
          <p:nvPr/>
        </p:nvCxnSpPr>
        <p:spPr>
          <a:xfrm>
            <a:off x="10203268" y="5704267"/>
            <a:ext cx="6198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67DA381-1DF5-E6E4-4801-7240C01DBCAC}"/>
              </a:ext>
            </a:extLst>
          </p:cNvPr>
          <p:cNvSpPr/>
          <p:nvPr/>
        </p:nvSpPr>
        <p:spPr>
          <a:xfrm>
            <a:off x="10203030" y="5308618"/>
            <a:ext cx="621792" cy="403123"/>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t>
            </a:r>
          </a:p>
        </p:txBody>
      </p:sp>
      <p:sp>
        <p:nvSpPr>
          <p:cNvPr id="9" name="TextBox 8">
            <a:extLst>
              <a:ext uri="{FF2B5EF4-FFF2-40B4-BE49-F238E27FC236}">
                <a16:creationId xmlns:a16="http://schemas.microsoft.com/office/drawing/2014/main" id="{90FA5AD2-C7B6-2CC3-37AD-B24A66EFB8AB}"/>
              </a:ext>
            </a:extLst>
          </p:cNvPr>
          <p:cNvSpPr txBox="1"/>
          <p:nvPr/>
        </p:nvSpPr>
        <p:spPr>
          <a:xfrm>
            <a:off x="378542" y="965200"/>
            <a:ext cx="8446481" cy="4132991"/>
          </a:xfrm>
          <a:prstGeom prst="rect">
            <a:avLst/>
          </a:prstGeom>
          <a:noFill/>
        </p:spPr>
        <p:txBody>
          <a:bodyPr wrap="square">
            <a:spAutoFit/>
          </a:bodyPr>
          <a:lstStyle/>
          <a:p>
            <a:pPr marL="342900" indent="-342900" algn="just">
              <a:lnSpc>
                <a:spcPct val="120000"/>
              </a:lnSpc>
              <a:spcBef>
                <a:spcPts val="300"/>
              </a:spcBef>
              <a:spcAft>
                <a:spcPts val="300"/>
              </a:spcAft>
              <a:buFont typeface="Wingdings" panose="05000000000000000000" pitchFamily="2" charset="2"/>
              <a:buChar char="§"/>
            </a:pPr>
            <a:endParaRPr lang="en-US" altLang="en-US" sz="24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4: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đưa</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này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vào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ngăn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xếp</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800089" lvl="1" indent="-342900" algn="just">
              <a:lnSpc>
                <a:spcPct val="120000"/>
              </a:lnSpc>
              <a:spcBef>
                <a:spcPts val="300"/>
              </a:spcBef>
              <a:spcAft>
                <a:spcPts val="3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Bước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5: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Gặp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tiếp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theo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đóng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lấy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1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mở</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ra</a:t>
            </a:r>
            <a:endPar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endParaRPr>
          </a:p>
          <a:p>
            <a:pPr marL="1257277" lvl="2" indent="-342900" algn="just">
              <a:lnSpc>
                <a:spcPct val="120000"/>
              </a:lnSpc>
              <a:spcBef>
                <a:spcPts val="300"/>
              </a:spcBef>
              <a:spcAft>
                <a:spcPts val="300"/>
              </a:spcAft>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So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  “}” 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quả</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so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khớp</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là</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sai</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nên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ta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kết</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luận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dãy</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ngoặc</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đã</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cho</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không</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cân</a:t>
            </a:r>
            <a:r>
              <a:rPr lang="en-US" sz="2200" dirty="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en-US" sz="2200" dirty="0" err="1">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xứng</a:t>
            </a: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a:p>
            <a:pPr marL="800089" lvl="1" indent="-342900" algn="just">
              <a:lnSpc>
                <a:spcPct val="120000"/>
              </a:lnSpc>
              <a:spcBef>
                <a:spcPts val="300"/>
              </a:spcBef>
              <a:spcAft>
                <a:spcPts val="300"/>
              </a:spcAft>
              <a:buFont typeface="Arial" panose="020B0604020202020204" pitchFamily="34" charset="0"/>
              <a:buChar char="•"/>
            </a:pPr>
            <a:endParaRPr lang="en-US" sz="2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30088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DE8BA0-7191-D8D4-2B09-1F9AB516D11C}"/>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5556B3A7-0470-9570-073D-623168FAEA9A}"/>
              </a:ext>
            </a:extLst>
          </p:cNvPr>
          <p:cNvSpPr>
            <a:spLocks noGrp="1"/>
          </p:cNvSpPr>
          <p:nvPr>
            <p:ph type="title"/>
          </p:nvPr>
        </p:nvSpPr>
        <p:spPr/>
        <p:txBody>
          <a:bodyPr/>
          <a:lstStyle/>
          <a:p>
            <a:r>
              <a:rPr lang="en-US"/>
              <a:t>Cài đặt thuật toán</a:t>
            </a:r>
          </a:p>
        </p:txBody>
      </p:sp>
      <p:sp>
        <p:nvSpPr>
          <p:cNvPr id="5" name="TextBox 4">
            <a:extLst>
              <a:ext uri="{FF2B5EF4-FFF2-40B4-BE49-F238E27FC236}">
                <a16:creationId xmlns:a16="http://schemas.microsoft.com/office/drawing/2014/main" id="{8356CFE0-5342-7090-83B0-AAA0FE544036}"/>
              </a:ext>
            </a:extLst>
          </p:cNvPr>
          <p:cNvSpPr txBox="1"/>
          <p:nvPr/>
        </p:nvSpPr>
        <p:spPr>
          <a:xfrm>
            <a:off x="602062" y="1218217"/>
            <a:ext cx="5212080" cy="4829527"/>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stdio.h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string.h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stdlib.h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typedef</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char 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 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top;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char s[1000001];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(char 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p=(Node*)</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malloc</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sizeof</a:t>
            </a: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p-&gt;c = c; p-&gt;next = NULL; return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4272687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68F4F-10A8-A37E-F1AF-DD504C488F4C}"/>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B2F66622-BBFB-72B7-2849-D41EE40A36B3}"/>
              </a:ext>
            </a:extLst>
          </p:cNvPr>
          <p:cNvSpPr>
            <a:spLocks noGrp="1"/>
          </p:cNvSpPr>
          <p:nvPr>
            <p:ph type="title"/>
          </p:nvPr>
        </p:nvSpPr>
        <p:spPr/>
        <p:txBody>
          <a:bodyPr/>
          <a:lstStyle/>
          <a:p>
            <a:r>
              <a:rPr lang="en-US"/>
              <a:t>Cài đặt thuật toán</a:t>
            </a:r>
          </a:p>
        </p:txBody>
      </p:sp>
      <p:sp>
        <p:nvSpPr>
          <p:cNvPr id="5" name="TextBox 4">
            <a:extLst>
              <a:ext uri="{FF2B5EF4-FFF2-40B4-BE49-F238E27FC236}">
                <a16:creationId xmlns:a16="http://schemas.microsoft.com/office/drawing/2014/main" id="{775D3647-3AEF-CC9B-19F1-3CAF4AA4FDB6}"/>
              </a:ext>
            </a:extLst>
          </p:cNvPr>
          <p:cNvSpPr txBox="1"/>
          <p:nvPr/>
        </p:nvSpPr>
        <p:spPr>
          <a:xfrm>
            <a:off x="602062" y="1218217"/>
            <a:ext cx="5212080" cy="4829527"/>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stdio.h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string.h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stdlib.h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typedef</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char 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 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top;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char s[1000001];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(char 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p=(Node*)</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malloc</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sizeof</a:t>
            </a: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p-&gt;c = c; p-&gt;next = NULL; return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D9555B3C-6B62-4FD0-18ED-AA4EDE23437A}"/>
              </a:ext>
            </a:extLst>
          </p:cNvPr>
          <p:cNvSpPr txBox="1"/>
          <p:nvPr/>
        </p:nvSpPr>
        <p:spPr>
          <a:xfrm>
            <a:off x="6377858" y="1217234"/>
            <a:ext cx="5212080" cy="409080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push(char 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p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p-&gt;next = top; top =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char pop(){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if(top == NULL) return '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 = top; top = top-&gt;next;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char res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-&gt;c;</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free(</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res;</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85946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ct val="150000"/>
              </a:lnSpc>
            </a:pPr>
            <a:r>
              <a:rPr lang="en-US" b="1"/>
              <a:t>Ngăn xếp</a:t>
            </a:r>
          </a:p>
          <a:p>
            <a:pPr>
              <a:lnSpc>
                <a:spcPct val="150000"/>
              </a:lnSpc>
            </a:pPr>
            <a:r>
              <a:rPr lang="en-US"/>
              <a:t>Bài tập: Kiểm tra tính cân xứng của dãy ngoặc </a:t>
            </a:r>
          </a:p>
          <a:p>
            <a:pPr>
              <a:lnSpc>
                <a:spcPct val="150000"/>
              </a:lnSpc>
            </a:pPr>
            <a:r>
              <a:rPr lang="en-US"/>
              <a:t>Hàng đợi</a:t>
            </a:r>
          </a:p>
          <a:p>
            <a:pPr>
              <a:lnSpc>
                <a:spcPct val="150000"/>
              </a:lnSpc>
            </a:pPr>
            <a:r>
              <a:rPr lang="en-US"/>
              <a:t>Bài tập: Tìm đường đi nhanh nhất thoát khỏi mê cung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D1CA4A-A1CB-853E-020D-5CF7071F85AA}"/>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ADB5183F-4BF9-73CC-6508-6C7D5D128240}"/>
              </a:ext>
            </a:extLst>
          </p:cNvPr>
          <p:cNvSpPr>
            <a:spLocks noGrp="1"/>
          </p:cNvSpPr>
          <p:nvPr>
            <p:ph type="title"/>
          </p:nvPr>
        </p:nvSpPr>
        <p:spPr/>
        <p:txBody>
          <a:bodyPr/>
          <a:lstStyle/>
          <a:p>
            <a:r>
              <a:rPr lang="en-US"/>
              <a:t>Cài đặt thuật toán</a:t>
            </a:r>
          </a:p>
        </p:txBody>
      </p:sp>
      <p:sp>
        <p:nvSpPr>
          <p:cNvPr id="5" name="TextBox 4">
            <a:extLst>
              <a:ext uri="{FF2B5EF4-FFF2-40B4-BE49-F238E27FC236}">
                <a16:creationId xmlns:a16="http://schemas.microsoft.com/office/drawing/2014/main" id="{CF9C8138-9827-0FDD-59D7-B6DD0785F64D}"/>
              </a:ext>
            </a:extLst>
          </p:cNvPr>
          <p:cNvSpPr txBox="1"/>
          <p:nvPr/>
        </p:nvSpPr>
        <p:spPr>
          <a:xfrm>
            <a:off x="602062" y="1218217"/>
            <a:ext cx="5212080"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int match(char a, int b){</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2826762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469B39-D10E-E4A9-80E8-3C0D6EE58B58}"/>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3542E3BD-4355-186F-56C2-D6F993E293C4}"/>
              </a:ext>
            </a:extLst>
          </p:cNvPr>
          <p:cNvSpPr>
            <a:spLocks noGrp="1"/>
          </p:cNvSpPr>
          <p:nvPr>
            <p:ph type="title"/>
          </p:nvPr>
        </p:nvSpPr>
        <p:spPr/>
        <p:txBody>
          <a:bodyPr/>
          <a:lstStyle/>
          <a:p>
            <a:r>
              <a:rPr lang="en-US"/>
              <a:t>Cài đặt thuật toán</a:t>
            </a:r>
          </a:p>
        </p:txBody>
      </p:sp>
      <p:sp>
        <p:nvSpPr>
          <p:cNvPr id="5" name="TextBox 4">
            <a:extLst>
              <a:ext uri="{FF2B5EF4-FFF2-40B4-BE49-F238E27FC236}">
                <a16:creationId xmlns:a16="http://schemas.microsoft.com/office/drawing/2014/main" id="{C56F2C95-5585-92B5-8E93-BB4ED3804417}"/>
              </a:ext>
            </a:extLst>
          </p:cNvPr>
          <p:cNvSpPr txBox="1"/>
          <p:nvPr/>
        </p:nvSpPr>
        <p:spPr>
          <a:xfrm>
            <a:off x="5927075" y="1186846"/>
            <a:ext cx="5662863" cy="446321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check(char* s){</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strlen</a:t>
            </a:r>
            <a:r>
              <a:rPr lang="en-US" altLang="en-US" sz="1600" b="1" dirty="0">
                <a:latin typeface="Consolas" panose="020B0609020204030204" pitchFamily="49" charset="0"/>
                <a:ea typeface="MS PGothic" panose="020B0600070205080204" pitchFamily="34" charset="-128"/>
                <a:cs typeface="Arial" panose="020B0604020202020204" pitchFamily="34" charset="0"/>
              </a:rPr>
              <a:t>(s);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 || 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 || 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else{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if(top==NULL)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char o = pop();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if(!match(</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o,s</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top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3C3A1138-3A1C-C660-3F55-F3C525A996C8}"/>
              </a:ext>
            </a:extLst>
          </p:cNvPr>
          <p:cNvSpPr txBox="1"/>
          <p:nvPr/>
        </p:nvSpPr>
        <p:spPr>
          <a:xfrm>
            <a:off x="602062" y="1218217"/>
            <a:ext cx="5212080"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int match(char a, int b){</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3099302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966A99-629A-C94B-190C-8B89A62063AD}"/>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6A401A32-EA9A-FF4D-EF4A-485AB65AD860}"/>
              </a:ext>
            </a:extLst>
          </p:cNvPr>
          <p:cNvSpPr>
            <a:spLocks noGrp="1"/>
          </p:cNvSpPr>
          <p:nvPr>
            <p:ph type="title"/>
          </p:nvPr>
        </p:nvSpPr>
        <p:spPr/>
        <p:txBody>
          <a:bodyPr/>
          <a:lstStyle/>
          <a:p>
            <a:r>
              <a:rPr lang="en-US"/>
              <a:t>Cài đặt thuật toán</a:t>
            </a:r>
          </a:p>
        </p:txBody>
      </p:sp>
      <p:sp>
        <p:nvSpPr>
          <p:cNvPr id="5" name="TextBox 4">
            <a:extLst>
              <a:ext uri="{FF2B5EF4-FFF2-40B4-BE49-F238E27FC236}">
                <a16:creationId xmlns:a16="http://schemas.microsoft.com/office/drawing/2014/main" id="{519FDCA8-B437-CFC5-19DA-0688E3F42549}"/>
              </a:ext>
            </a:extLst>
          </p:cNvPr>
          <p:cNvSpPr txBox="1"/>
          <p:nvPr/>
        </p:nvSpPr>
        <p:spPr>
          <a:xfrm>
            <a:off x="602062" y="3786126"/>
            <a:ext cx="5212078"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main(){</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scanf</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s",s</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res = check(s);</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printf</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d",res</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6D0035D2-986B-AFEE-575F-8118B6185E6C}"/>
              </a:ext>
            </a:extLst>
          </p:cNvPr>
          <p:cNvSpPr txBox="1"/>
          <p:nvPr/>
        </p:nvSpPr>
        <p:spPr>
          <a:xfrm>
            <a:off x="5938092" y="1186846"/>
            <a:ext cx="5651846" cy="446321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check(char* s){</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strlen</a:t>
            </a:r>
            <a:r>
              <a:rPr lang="en-US" altLang="en-US" sz="1600" b="1" dirty="0">
                <a:latin typeface="Consolas" panose="020B0609020204030204" pitchFamily="49" charset="0"/>
                <a:ea typeface="MS PGothic" panose="020B0600070205080204" pitchFamily="34" charset="-128"/>
                <a:cs typeface="Arial" panose="020B0604020202020204" pitchFamily="34" charset="0"/>
              </a:rPr>
              <a:t>(s);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 || 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 || 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push(s[</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else{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if(top==NULL)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char o = pop();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if(!match(</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o,s</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top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7" name="TextBox 6">
            <a:extLst>
              <a:ext uri="{FF2B5EF4-FFF2-40B4-BE49-F238E27FC236}">
                <a16:creationId xmlns:a16="http://schemas.microsoft.com/office/drawing/2014/main" id="{EB225AE7-6A78-CF21-FD12-42184D1829D6}"/>
              </a:ext>
            </a:extLst>
          </p:cNvPr>
          <p:cNvSpPr txBox="1"/>
          <p:nvPr/>
        </p:nvSpPr>
        <p:spPr>
          <a:xfrm>
            <a:off x="602062" y="1218217"/>
            <a:ext cx="5212080"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int match(char a, int b){</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 == '[' &amp;&amp; b == ']') return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3022533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ct val="150000"/>
              </a:lnSpc>
            </a:pPr>
            <a:r>
              <a:rPr lang="en-US"/>
              <a:t>Ngăn xếp</a:t>
            </a:r>
          </a:p>
          <a:p>
            <a:pPr>
              <a:lnSpc>
                <a:spcPct val="150000"/>
              </a:lnSpc>
            </a:pPr>
            <a:r>
              <a:rPr lang="en-US"/>
              <a:t>Bài tập: Kiểm tra tính cân xứng của dãy ngoặc </a:t>
            </a:r>
          </a:p>
          <a:p>
            <a:pPr>
              <a:lnSpc>
                <a:spcPct val="150000"/>
              </a:lnSpc>
            </a:pPr>
            <a:r>
              <a:rPr lang="en-US" b="1"/>
              <a:t>Hàng đợi</a:t>
            </a:r>
          </a:p>
          <a:p>
            <a:pPr>
              <a:lnSpc>
                <a:spcPct val="150000"/>
              </a:lnSpc>
            </a:pPr>
            <a:r>
              <a:rPr lang="en-US"/>
              <a:t>Bài tập: Tìm đường đi nhanh nhất thoát khỏi mê cung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Tree>
    <p:extLst>
      <p:ext uri="{BB962C8B-B14F-4D97-AF65-F5344CB8AC3E}">
        <p14:creationId xmlns:p14="http://schemas.microsoft.com/office/powerpoint/2010/main" val="1137794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53C919-7030-8643-4070-2666F47A4801}"/>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5DD191FF-8ABB-8132-8206-F31F081BEC24}"/>
              </a:ext>
            </a:extLst>
          </p:cNvPr>
          <p:cNvSpPr>
            <a:spLocks noGrp="1"/>
          </p:cNvSpPr>
          <p:nvPr>
            <p:ph type="title"/>
          </p:nvPr>
        </p:nvSpPr>
        <p:spPr/>
        <p:txBody>
          <a:bodyPr/>
          <a:lstStyle/>
          <a:p>
            <a:r>
              <a:rPr lang="en-US"/>
              <a:t>Giới thiệu hàng đợi</a:t>
            </a:r>
          </a:p>
        </p:txBody>
      </p:sp>
      <p:sp>
        <p:nvSpPr>
          <p:cNvPr id="5" name="TextBox 10">
            <a:extLst>
              <a:ext uri="{FF2B5EF4-FFF2-40B4-BE49-F238E27FC236}">
                <a16:creationId xmlns:a16="http://schemas.microsoft.com/office/drawing/2014/main" id="{28A57886-5F68-585E-A68A-500A6B577F9B}"/>
              </a:ext>
            </a:extLst>
          </p:cNvPr>
          <p:cNvSpPr txBox="1"/>
          <p:nvPr/>
        </p:nvSpPr>
        <p:spPr>
          <a:xfrm>
            <a:off x="461944" y="1212260"/>
            <a:ext cx="6669773" cy="4419223"/>
          </a:xfrm>
          <a:prstGeom prst="rect">
            <a:avLst/>
          </a:prstGeom>
          <a:noFill/>
        </p:spPr>
        <p:txBody>
          <a:bodyPr wrap="square">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74320" indent="-274320" algn="just">
              <a:lnSpc>
                <a:spcPct val="140000"/>
              </a:lnSpc>
              <a:spcBef>
                <a:spcPts val="300"/>
              </a:spcBef>
              <a:buFont typeface="Wingdings" panose="05000000000000000000" pitchFamily="2" charset="2"/>
              <a:buChar char="§"/>
            </a:pPr>
            <a:r>
              <a:rPr lang="en-US" sz="2200" dirty="0" err="1">
                <a:latin typeface="Lato" panose="020F0502020204030203" pitchFamily="34" charset="0"/>
                <a:ea typeface="Lato" panose="020F0502020204030203" pitchFamily="34" charset="0"/>
                <a:cs typeface="Lato" panose="020F0502020204030203" pitchFamily="34" charset="0"/>
              </a:rPr>
              <a:t>Hàng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đợi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một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cấu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trúc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dữ</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liệu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tuyến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tính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a:t>
            </a:r>
            <a:br>
              <a:rPr lang="en-US" sz="2200" dirty="0">
                <a:latin typeface="Lato" panose="020F0502020204030203" pitchFamily="34" charset="0"/>
                <a:ea typeface="Lato" panose="020F0502020204030203" pitchFamily="34" charset="0"/>
                <a:cs typeface="Lato" panose="020F0502020204030203" pitchFamily="34" charset="0"/>
              </a:rPr>
            </a:br>
            <a:r>
              <a:rPr lang="en-US" sz="2200" dirty="0" err="1">
                <a:latin typeface="Lato" panose="020F0502020204030203" pitchFamily="34" charset="0"/>
                <a:ea typeface="Lato" panose="020F0502020204030203" pitchFamily="34" charset="0"/>
                <a:cs typeface="Lato" panose="020F0502020204030203" pitchFamily="34" charset="0"/>
              </a:rPr>
              <a:t>hai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đầu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a:solidFill>
                  <a:srgbClr val="FF0000"/>
                </a:solidFill>
                <a:latin typeface="Lato" panose="020F0502020204030203" pitchFamily="34" charset="0"/>
                <a:ea typeface="Lato" panose="020F0502020204030203" pitchFamily="34" charset="0"/>
                <a:cs typeface="Lato" panose="020F0502020204030203" pitchFamily="34" charset="0"/>
              </a:rPr>
              <a:t>head</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a:solidFill>
                  <a:srgbClr val="FF0000"/>
                </a:solidFill>
                <a:latin typeface="Lato" panose="020F0502020204030203" pitchFamily="34" charset="0"/>
                <a:ea typeface="Lato" panose="020F0502020204030203" pitchFamily="34" charset="0"/>
                <a:cs typeface="Lato" panose="020F0502020204030203" pitchFamily="34" charset="0"/>
              </a:rPr>
              <a:t>tail</a:t>
            </a:r>
          </a:p>
          <a:p>
            <a:pPr marL="274320" indent="-274320" algn="just">
              <a:lnSpc>
                <a:spcPct val="140000"/>
              </a:lnSpc>
              <a:spcBef>
                <a:spcPts val="300"/>
              </a:spcBef>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Thao </a:t>
            </a:r>
            <a:r>
              <a:rPr lang="en-US" sz="2200" dirty="0" err="1">
                <a:latin typeface="Lato" panose="020F0502020204030203" pitchFamily="34" charset="0"/>
                <a:ea typeface="Lato" panose="020F0502020204030203" pitchFamily="34" charset="0"/>
                <a:cs typeface="Lato" panose="020F0502020204030203" pitchFamily="34" charset="0"/>
              </a:rPr>
              <a:t>tác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thêm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phần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tử</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thực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hiện</a:t>
            </a:r>
            <a:r>
              <a:rPr lang="en-US" sz="2200" dirty="0">
                <a:latin typeface="Lato" panose="020F0502020204030203" pitchFamily="34" charset="0"/>
                <a:ea typeface="Lato" panose="020F0502020204030203" pitchFamily="34" charset="0"/>
                <a:cs typeface="Lato" panose="020F0502020204030203" pitchFamily="34" charset="0"/>
              </a:rPr>
              <a:t> ở </a:t>
            </a:r>
            <a:r>
              <a:rPr lang="en-US" sz="2200" dirty="0">
                <a:solidFill>
                  <a:srgbClr val="FF0000"/>
                </a:solidFill>
                <a:latin typeface="Lato" panose="020F0502020204030203" pitchFamily="34" charset="0"/>
                <a:ea typeface="Lato" panose="020F0502020204030203" pitchFamily="34" charset="0"/>
                <a:cs typeface="Lato" panose="020F0502020204030203" pitchFamily="34" charset="0"/>
              </a:rPr>
              <a:t>tail</a:t>
            </a:r>
            <a:r>
              <a:rPr lang="en-US" sz="2200" dirty="0">
                <a:latin typeface="Lato" panose="020F0502020204030203" pitchFamily="34" charset="0"/>
                <a:ea typeface="Lato" panose="020F0502020204030203" pitchFamily="34" charset="0"/>
                <a:cs typeface="Lato" panose="020F0502020204030203" pitchFamily="34" charset="0"/>
              </a:rPr>
              <a:t> Thao </a:t>
            </a:r>
            <a:r>
              <a:rPr lang="en-US" sz="2200" dirty="0" err="1">
                <a:latin typeface="Lato" panose="020F0502020204030203" pitchFamily="34" charset="0"/>
                <a:ea typeface="Lato" panose="020F0502020204030203" pitchFamily="34" charset="0"/>
                <a:cs typeface="Lato" panose="020F0502020204030203" pitchFamily="34" charset="0"/>
              </a:rPr>
              <a:t>tác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loại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bỏ</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phần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tử</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thực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hiện</a:t>
            </a:r>
            <a:r>
              <a:rPr lang="en-US" sz="2200" dirty="0">
                <a:latin typeface="Lato" panose="020F0502020204030203" pitchFamily="34" charset="0"/>
                <a:ea typeface="Lato" panose="020F0502020204030203" pitchFamily="34" charset="0"/>
                <a:cs typeface="Lato" panose="020F0502020204030203" pitchFamily="34" charset="0"/>
              </a:rPr>
              <a:t> ở </a:t>
            </a:r>
            <a:r>
              <a:rPr lang="en-US" sz="2200" dirty="0">
                <a:solidFill>
                  <a:srgbClr val="FF0000"/>
                </a:solidFill>
                <a:latin typeface="Lato" panose="020F0502020204030203" pitchFamily="34" charset="0"/>
                <a:ea typeface="Lato" panose="020F0502020204030203" pitchFamily="34" charset="0"/>
                <a:cs typeface="Lato" panose="020F0502020204030203" pitchFamily="34" charset="0"/>
              </a:rPr>
              <a:t>head</a:t>
            </a:r>
            <a:endParaRPr lang="en-US" sz="2200" dirty="0">
              <a:latin typeface="Lato" panose="020F0502020204030203" pitchFamily="34" charset="0"/>
              <a:ea typeface="Lato" panose="020F0502020204030203" pitchFamily="34" charset="0"/>
              <a:cs typeface="Lato" panose="020F0502020204030203" pitchFamily="34" charset="0"/>
            </a:endParaRPr>
          </a:p>
          <a:p>
            <a:pPr marL="274320" indent="-274320" algn="just">
              <a:lnSpc>
                <a:spcPct val="140000"/>
              </a:lnSpc>
              <a:spcBef>
                <a:spcPts val="300"/>
              </a:spcBef>
              <a:buFont typeface="Wingdings" panose="05000000000000000000" pitchFamily="2" charset="2"/>
              <a:buChar char="§"/>
            </a:pPr>
            <a:r>
              <a:rPr lang="en-US" sz="2200" dirty="0" err="1">
                <a:latin typeface="Lato" panose="020F0502020204030203" pitchFamily="34" charset="0"/>
                <a:ea typeface="Lato" panose="020F0502020204030203" pitchFamily="34" charset="0"/>
                <a:cs typeface="Lato" panose="020F0502020204030203" pitchFamily="34" charset="0"/>
              </a:rPr>
              <a:t>Nguyên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tắc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hoạt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động</a:t>
            </a:r>
            <a:r>
              <a:rPr lang="en-US" sz="2200" dirty="0">
                <a:latin typeface="Lato" panose="020F0502020204030203" pitchFamily="34" charset="0"/>
                <a:ea typeface="Lato" panose="020F0502020204030203" pitchFamily="34" charset="0"/>
                <a:cs typeface="Lato" panose="020F0502020204030203" pitchFamily="34" charset="0"/>
              </a:rPr>
              <a:t>: FIFO – First In First Out</a:t>
            </a:r>
          </a:p>
          <a:p>
            <a:pPr marL="274320" indent="-274320" algn="just">
              <a:lnSpc>
                <a:spcPct val="140000"/>
              </a:lnSpc>
              <a:spcBef>
                <a:spcPts val="300"/>
              </a:spcBef>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Thao </a:t>
            </a:r>
            <a:r>
              <a:rPr lang="en-US" sz="2200" dirty="0" err="1">
                <a:latin typeface="Lato" panose="020F0502020204030203" pitchFamily="34" charset="0"/>
                <a:ea typeface="Lato" panose="020F0502020204030203" pitchFamily="34" charset="0"/>
                <a:cs typeface="Lato" panose="020F0502020204030203" pitchFamily="34" charset="0"/>
              </a:rPr>
              <a:t>tác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cơ</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bản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hàng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đợi</a:t>
            </a:r>
            <a:r>
              <a:rPr lang="en-US" sz="2200" dirty="0">
                <a:latin typeface="Lato" panose="020F0502020204030203" pitchFamily="34" charset="0"/>
                <a:ea typeface="Lato" panose="020F0502020204030203" pitchFamily="34" charset="0"/>
                <a:cs typeface="Lato" panose="020F0502020204030203" pitchFamily="34" charset="0"/>
              </a:rPr>
              <a:t> Q:</a:t>
            </a:r>
          </a:p>
          <a:p>
            <a:pPr marL="502920" lvl="1" indent="-228600">
              <a:lnSpc>
                <a:spcPct val="140000"/>
              </a:lnSpc>
              <a:buSzPct val="110000"/>
              <a:buFont typeface="Arial" panose="020B0604020202020204" pitchFamily="34" charset="0"/>
              <a:buChar char="•"/>
            </a:pPr>
            <a:r>
              <a:rPr lang="en-GB" sz="2200" dirty="0">
                <a:latin typeface="Lato" panose="020F0502020204030203" pitchFamily="34" charset="0"/>
                <a:ea typeface="Lato" panose="020F0502020204030203" pitchFamily="34" charset="0"/>
                <a:cs typeface="Lato" panose="020F0502020204030203" pitchFamily="34" charset="0"/>
              </a:rPr>
              <a:t>enqueue(x, Q): </a:t>
            </a:r>
            <a:r>
              <a:rPr lang="en-GB" sz="2200" dirty="0" err="1">
                <a:latin typeface="Lato" panose="020F0502020204030203" pitchFamily="34" charset="0"/>
                <a:ea typeface="Lato" panose="020F0502020204030203" pitchFamily="34" charset="0"/>
                <a:cs typeface="Lato" panose="020F0502020204030203" pitchFamily="34" charset="0"/>
              </a:rPr>
              <a:t>chèn</a:t>
            </a:r>
            <a:r>
              <a:rPr lang="en-GB" sz="2200" dirty="0">
                <a:latin typeface="Lato" panose="020F0502020204030203" pitchFamily="34" charset="0"/>
                <a:ea typeface="Lato" panose="020F0502020204030203" pitchFamily="34" charset="0"/>
                <a:cs typeface="Lato" panose="020F0502020204030203" pitchFamily="34" charset="0"/>
              </a:rPr>
              <a:t> 1 </a:t>
            </a:r>
            <a:r>
              <a:rPr lang="en-GB" sz="2200" dirty="0" err="1">
                <a:latin typeface="Lato" panose="020F0502020204030203" pitchFamily="34" charset="0"/>
                <a:ea typeface="Lato" panose="020F0502020204030203" pitchFamily="34" charset="0"/>
                <a:cs typeface="Lato" panose="020F0502020204030203" pitchFamily="34" charset="0"/>
              </a:rPr>
              <a:t>phần</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tử</a:t>
            </a:r>
            <a:r>
              <a:rPr lang="en-GB" sz="2200" dirty="0">
                <a:latin typeface="Lato" panose="020F0502020204030203" pitchFamily="34" charset="0"/>
                <a:ea typeface="Lato" panose="020F0502020204030203" pitchFamily="34" charset="0"/>
                <a:cs typeface="Lato" panose="020F0502020204030203" pitchFamily="34" charset="0"/>
              </a:rPr>
              <a:t> x </a:t>
            </a:r>
            <a:r>
              <a:rPr lang="en-GB" sz="2200" dirty="0" err="1">
                <a:latin typeface="Lato" panose="020F0502020204030203" pitchFamily="34" charset="0"/>
                <a:ea typeface="Lato" panose="020F0502020204030203" pitchFamily="34" charset="0"/>
                <a:cs typeface="Lato" panose="020F0502020204030203" pitchFamily="34" charset="0"/>
              </a:rPr>
              <a:t>vào</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hàng</a:t>
            </a:r>
            <a:r>
              <a:rPr lang="en-GB"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đợi</a:t>
            </a:r>
            <a:endParaRPr lang="en-GB" sz="2200" dirty="0">
              <a:latin typeface="Lato" panose="020F0502020204030203" pitchFamily="34" charset="0"/>
              <a:ea typeface="Lato" panose="020F0502020204030203" pitchFamily="34" charset="0"/>
              <a:cs typeface="Lato" panose="020F0502020204030203" pitchFamily="34" charset="0"/>
            </a:endParaRPr>
          </a:p>
          <a:p>
            <a:pPr marL="502920" lvl="1" indent="-228600">
              <a:lnSpc>
                <a:spcPct val="140000"/>
              </a:lnSpc>
              <a:buSzPct val="110000"/>
              <a:buFont typeface="Arial" panose="020B0604020202020204" pitchFamily="34" charset="0"/>
              <a:buChar char="•"/>
            </a:pPr>
            <a:r>
              <a:rPr lang="en-GB" sz="2200" dirty="0">
                <a:latin typeface="Lato" panose="020F0502020204030203" pitchFamily="34" charset="0"/>
                <a:ea typeface="Lato" panose="020F0502020204030203" pitchFamily="34" charset="0"/>
                <a:cs typeface="Lato" panose="020F0502020204030203" pitchFamily="34" charset="0"/>
              </a:rPr>
              <a:t>dequeue(Q): </a:t>
            </a:r>
            <a:r>
              <a:rPr lang="en-GB" sz="2200" dirty="0" err="1">
                <a:latin typeface="Lato" panose="020F0502020204030203" pitchFamily="34" charset="0"/>
                <a:ea typeface="Lato" panose="020F0502020204030203" pitchFamily="34" charset="0"/>
                <a:cs typeface="Lato" panose="020F0502020204030203" pitchFamily="34" charset="0"/>
              </a:rPr>
              <a:t>lấy</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ra</a:t>
            </a:r>
            <a:r>
              <a:rPr lang="en-GB" sz="2200" dirty="0">
                <a:latin typeface="Lato" panose="020F0502020204030203" pitchFamily="34" charset="0"/>
                <a:ea typeface="Lato" panose="020F0502020204030203" pitchFamily="34" charset="0"/>
                <a:cs typeface="Lato" panose="020F0502020204030203" pitchFamily="34" charset="0"/>
              </a:rPr>
              <a:t> 1 </a:t>
            </a:r>
            <a:r>
              <a:rPr lang="en-GB" sz="2200" dirty="0" err="1">
                <a:latin typeface="Lato" panose="020F0502020204030203" pitchFamily="34" charset="0"/>
                <a:ea typeface="Lato" panose="020F0502020204030203" pitchFamily="34" charset="0"/>
                <a:cs typeface="Lato" panose="020F0502020204030203" pitchFamily="34" charset="0"/>
              </a:rPr>
              <a:t>phần</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tử</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khỏi</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hàng</a:t>
            </a:r>
            <a:r>
              <a:rPr lang="en-GB"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đợi</a:t>
            </a:r>
            <a:endParaRPr lang="en-GB" sz="2200" dirty="0">
              <a:latin typeface="Lato" panose="020F0502020204030203" pitchFamily="34" charset="0"/>
              <a:ea typeface="Lato" panose="020F0502020204030203" pitchFamily="34" charset="0"/>
              <a:cs typeface="Lato" panose="020F0502020204030203" pitchFamily="34" charset="0"/>
            </a:endParaRPr>
          </a:p>
          <a:p>
            <a:pPr marL="502920" lvl="1" indent="-228600">
              <a:lnSpc>
                <a:spcPct val="140000"/>
              </a:lnSpc>
              <a:buSzPct val="110000"/>
              <a:buFont typeface="Arial" panose="020B0604020202020204" pitchFamily="34" charset="0"/>
              <a:buChar char="•"/>
            </a:pPr>
            <a:r>
              <a:rPr lang="en-GB" sz="2200" dirty="0" err="1">
                <a:latin typeface="Lato" panose="020F0502020204030203" pitchFamily="34" charset="0"/>
                <a:ea typeface="Lato" panose="020F0502020204030203" pitchFamily="34" charset="0"/>
                <a:cs typeface="Lato" panose="020F0502020204030203" pitchFamily="34" charset="0"/>
              </a:rPr>
              <a:t>isEmpty</a:t>
            </a:r>
            <a:r>
              <a:rPr lang="en-GB" sz="2200" dirty="0">
                <a:latin typeface="Lato" panose="020F0502020204030203" pitchFamily="34" charset="0"/>
                <a:ea typeface="Lato" panose="020F0502020204030203" pitchFamily="34" charset="0"/>
                <a:cs typeface="Lato" panose="020F0502020204030203" pitchFamily="34" charset="0"/>
              </a:rPr>
              <a:t>(Q): </a:t>
            </a:r>
            <a:r>
              <a:rPr lang="en-GB" sz="2200" dirty="0" err="1">
                <a:latin typeface="Lato" panose="020F0502020204030203" pitchFamily="34" charset="0"/>
                <a:ea typeface="Lato" panose="020F0502020204030203" pitchFamily="34" charset="0"/>
                <a:cs typeface="Lato" panose="020F0502020204030203" pitchFamily="34" charset="0"/>
              </a:rPr>
              <a:t>trả</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về</a:t>
            </a:r>
            <a:r>
              <a:rPr lang="en-GB" sz="2200" dirty="0">
                <a:latin typeface="Lato" panose="020F0502020204030203" pitchFamily="34" charset="0"/>
                <a:ea typeface="Lato" panose="020F0502020204030203" pitchFamily="34" charset="0"/>
                <a:cs typeface="Lato" panose="020F0502020204030203" pitchFamily="34" charset="0"/>
              </a:rPr>
              <a:t> true </a:t>
            </a:r>
            <a:r>
              <a:rPr lang="en-GB" sz="2200" dirty="0" err="1">
                <a:latin typeface="Lato" panose="020F0502020204030203" pitchFamily="34" charset="0"/>
                <a:ea typeface="Lato" panose="020F0502020204030203" pitchFamily="34" charset="0"/>
                <a:cs typeface="Lato" panose="020F0502020204030203" pitchFamily="34" charset="0"/>
              </a:rPr>
              <a:t>nếu</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hàng</a:t>
            </a:r>
            <a:r>
              <a:rPr lang="en-GB"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đợi</a:t>
            </a:r>
            <a:r>
              <a:rPr lang="en-GB" sz="2200" dirty="0">
                <a:latin typeface="Lato" panose="020F0502020204030203" pitchFamily="34" charset="0"/>
                <a:ea typeface="Lato" panose="020F0502020204030203" pitchFamily="34" charset="0"/>
                <a:cs typeface="Lato" panose="020F0502020204030203" pitchFamily="34" charset="0"/>
              </a:rPr>
              <a:t> </a:t>
            </a:r>
            <a:r>
              <a:rPr lang="en-GB" sz="2200" dirty="0" err="1">
                <a:latin typeface="Lato" panose="020F0502020204030203" pitchFamily="34" charset="0"/>
                <a:ea typeface="Lato" panose="020F0502020204030203" pitchFamily="34" charset="0"/>
                <a:cs typeface="Lato" panose="020F0502020204030203" pitchFamily="34" charset="0"/>
              </a:rPr>
              <a:t>rỗng</a:t>
            </a:r>
            <a:endParaRPr lang="en-GB" sz="2200"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E5A543DE-7DDE-124F-B67A-38F9F5E56042}"/>
              </a:ext>
            </a:extLst>
          </p:cNvPr>
          <p:cNvSpPr txBox="1"/>
          <p:nvPr/>
        </p:nvSpPr>
        <p:spPr>
          <a:xfrm>
            <a:off x="7281115" y="6133635"/>
            <a:ext cx="4397829" cy="276999"/>
          </a:xfrm>
          <a:prstGeom prst="rect">
            <a:avLst/>
          </a:prstGeom>
        </p:spPr>
        <p:txBody>
          <a:bodyPr vert="horz" wrap="square" lIns="91440" tIns="45720" rIns="91440" bIns="45720" rtlCol="0">
            <a:spAutoFit/>
          </a:bodyPr>
          <a:lstStyle/>
          <a:p>
            <a:pPr marL="0" indent="0" algn="l">
              <a:buNone/>
            </a:pPr>
            <a:r>
              <a:rPr lang="en-US" sz="1200" i="1" dirty="0" err="1"/>
              <a:t>Nguồn</a:t>
            </a:r>
            <a:r>
              <a:rPr lang="en-US" sz="1200" i="1" dirty="0"/>
              <a:t>: https://</a:t>
            </a:r>
            <a:r>
              <a:rPr lang="en-US" sz="1200" i="1" dirty="0" err="1"/>
              <a:t>www.geeksforgeeks.org</a:t>
            </a:r>
            <a:r>
              <a:rPr lang="en-US" sz="1200" i="1" dirty="0"/>
              <a:t>/queue-data-structure/</a:t>
            </a:r>
          </a:p>
        </p:txBody>
      </p:sp>
      <p:sp>
        <p:nvSpPr>
          <p:cNvPr id="7" name="Hộp Văn bản 3">
            <a:extLst>
              <a:ext uri="{FF2B5EF4-FFF2-40B4-BE49-F238E27FC236}">
                <a16:creationId xmlns:a16="http://schemas.microsoft.com/office/drawing/2014/main" id="{302CAAF1-3309-EAF7-4B9D-9BB8715E3D76}"/>
              </a:ext>
            </a:extLst>
          </p:cNvPr>
          <p:cNvSpPr txBox="1"/>
          <p:nvPr/>
        </p:nvSpPr>
        <p:spPr>
          <a:xfrm>
            <a:off x="7534488" y="3982126"/>
            <a:ext cx="4050671" cy="338554"/>
          </a:xfrm>
          <a:prstGeom prst="rect">
            <a:avLst/>
          </a:prstGeom>
        </p:spPr>
        <p:txBody>
          <a:bodyPr vert="horz" wrap="square" lIns="91440" tIns="45720" rIns="91440" bIns="45720" rtlCol="0">
            <a:spAutoFit/>
          </a:bodyPr>
          <a:lstStyle/>
          <a:p>
            <a:pPr marL="0" indent="0" algn="ctr">
              <a:buNone/>
            </a:pPr>
            <a:r>
              <a:rPr lang="en-US" sz="1600" i="1">
                <a:latin typeface="Lato" panose="020F0502020204030203" pitchFamily="34" charset="0"/>
                <a:ea typeface="Lato" panose="020F0502020204030203" pitchFamily="34" charset="0"/>
                <a:cs typeface="Lato" panose="020F0502020204030203" pitchFamily="34" charset="0"/>
              </a:rPr>
              <a:t>Ý tưởng hoạt động của hàng đợi</a:t>
            </a:r>
            <a:endParaRPr lang="en-US" sz="1600" i="1" dirty="0">
              <a:latin typeface="Lato" panose="020F0502020204030203" pitchFamily="34" charset="0"/>
              <a:ea typeface="Lato" panose="020F0502020204030203" pitchFamily="34" charset="0"/>
              <a:cs typeface="Lato" panose="020F0502020204030203" pitchFamily="34" charset="0"/>
            </a:endParaRPr>
          </a:p>
        </p:txBody>
      </p:sp>
      <p:grpSp>
        <p:nvGrpSpPr>
          <p:cNvPr id="8" name="Nhóm 25">
            <a:extLst>
              <a:ext uri="{FF2B5EF4-FFF2-40B4-BE49-F238E27FC236}">
                <a16:creationId xmlns:a16="http://schemas.microsoft.com/office/drawing/2014/main" id="{9BB70141-D536-616B-E407-9247743A1466}"/>
              </a:ext>
            </a:extLst>
          </p:cNvPr>
          <p:cNvGrpSpPr/>
          <p:nvPr/>
        </p:nvGrpSpPr>
        <p:grpSpPr>
          <a:xfrm>
            <a:off x="6951831" y="1947559"/>
            <a:ext cx="5505451" cy="1987858"/>
            <a:chOff x="2176353" y="2172694"/>
            <a:chExt cx="8426839" cy="2760711"/>
          </a:xfrm>
        </p:grpSpPr>
        <p:sp>
          <p:nvSpPr>
            <p:cNvPr id="9" name="Hình chữ nhật: Góc Tròn 26">
              <a:extLst>
                <a:ext uri="{FF2B5EF4-FFF2-40B4-BE49-F238E27FC236}">
                  <a16:creationId xmlns:a16="http://schemas.microsoft.com/office/drawing/2014/main" id="{94B3B88E-23CC-9151-3F79-FE03D8D8D353}"/>
                </a:ext>
              </a:extLst>
            </p:cNvPr>
            <p:cNvSpPr/>
            <p:nvPr/>
          </p:nvSpPr>
          <p:spPr>
            <a:xfrm>
              <a:off x="2975060" y="4358639"/>
              <a:ext cx="705394" cy="574766"/>
            </a:xfrm>
            <a:prstGeom prst="roundRect">
              <a:avLst/>
            </a:prstGeom>
            <a:solidFill>
              <a:srgbClr val="AFFFC0"/>
            </a:solidFill>
            <a:ln w="19050">
              <a:solidFill>
                <a:srgbClr val="1A7A48"/>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006431"/>
                  </a:solidFill>
                </a:rPr>
                <a:t>2</a:t>
              </a:r>
            </a:p>
          </p:txBody>
        </p:sp>
        <p:sp>
          <p:nvSpPr>
            <p:cNvPr id="10" name="Hình chữ nhật: Góc Tròn 27">
              <a:extLst>
                <a:ext uri="{FF2B5EF4-FFF2-40B4-BE49-F238E27FC236}">
                  <a16:creationId xmlns:a16="http://schemas.microsoft.com/office/drawing/2014/main" id="{A1434EC1-B104-74A6-05B8-099A0553A956}"/>
                </a:ext>
              </a:extLst>
            </p:cNvPr>
            <p:cNvSpPr/>
            <p:nvPr/>
          </p:nvSpPr>
          <p:spPr>
            <a:xfrm>
              <a:off x="4634043" y="3226066"/>
              <a:ext cx="705394" cy="574766"/>
            </a:xfrm>
            <a:prstGeom prst="roundRect">
              <a:avLst/>
            </a:prstGeom>
            <a:solidFill>
              <a:srgbClr val="AFFFC0"/>
            </a:solidFill>
            <a:ln w="19050">
              <a:solidFill>
                <a:srgbClr val="1A7A48"/>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006431"/>
                  </a:solidFill>
                </a:rPr>
                <a:t>4</a:t>
              </a:r>
            </a:p>
          </p:txBody>
        </p:sp>
        <p:sp>
          <p:nvSpPr>
            <p:cNvPr id="11" name="Hình chữ nhật: Góc Tròn 28">
              <a:extLst>
                <a:ext uri="{FF2B5EF4-FFF2-40B4-BE49-F238E27FC236}">
                  <a16:creationId xmlns:a16="http://schemas.microsoft.com/office/drawing/2014/main" id="{478B62B2-7FBD-3902-4F4C-77A2B53EC39C}"/>
                </a:ext>
              </a:extLst>
            </p:cNvPr>
            <p:cNvSpPr/>
            <p:nvPr/>
          </p:nvSpPr>
          <p:spPr>
            <a:xfrm>
              <a:off x="5336150" y="3226066"/>
              <a:ext cx="705394" cy="574766"/>
            </a:xfrm>
            <a:prstGeom prst="roundRect">
              <a:avLst/>
            </a:prstGeom>
            <a:solidFill>
              <a:srgbClr val="AFFFC0"/>
            </a:solidFill>
            <a:ln w="19050">
              <a:solidFill>
                <a:srgbClr val="1A7A48"/>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006431"/>
                  </a:solidFill>
                </a:rPr>
                <a:t>5</a:t>
              </a:r>
            </a:p>
          </p:txBody>
        </p:sp>
        <p:sp>
          <p:nvSpPr>
            <p:cNvPr id="12" name="Hình chữ nhật: Góc Tròn 29">
              <a:extLst>
                <a:ext uri="{FF2B5EF4-FFF2-40B4-BE49-F238E27FC236}">
                  <a16:creationId xmlns:a16="http://schemas.microsoft.com/office/drawing/2014/main" id="{CCB62FC0-F527-4D51-7BB1-36FA6EBB3F1D}"/>
                </a:ext>
              </a:extLst>
            </p:cNvPr>
            <p:cNvSpPr/>
            <p:nvPr/>
          </p:nvSpPr>
          <p:spPr>
            <a:xfrm>
              <a:off x="6052388" y="3217357"/>
              <a:ext cx="705394" cy="574766"/>
            </a:xfrm>
            <a:prstGeom prst="roundRect">
              <a:avLst/>
            </a:prstGeom>
            <a:solidFill>
              <a:srgbClr val="AFFFC0"/>
            </a:solidFill>
            <a:ln w="19050">
              <a:solidFill>
                <a:srgbClr val="1A7A48"/>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006431"/>
                  </a:solidFill>
                </a:rPr>
                <a:t>6</a:t>
              </a:r>
            </a:p>
          </p:txBody>
        </p:sp>
        <p:sp>
          <p:nvSpPr>
            <p:cNvPr id="13" name="Hình chữ nhật: Góc Tròn 30">
              <a:extLst>
                <a:ext uri="{FF2B5EF4-FFF2-40B4-BE49-F238E27FC236}">
                  <a16:creationId xmlns:a16="http://schemas.microsoft.com/office/drawing/2014/main" id="{576B7511-3E6D-8ABC-45C2-61774012CC2F}"/>
                </a:ext>
              </a:extLst>
            </p:cNvPr>
            <p:cNvSpPr/>
            <p:nvPr/>
          </p:nvSpPr>
          <p:spPr>
            <a:xfrm>
              <a:off x="6765339" y="3217357"/>
              <a:ext cx="705394" cy="574766"/>
            </a:xfrm>
            <a:prstGeom prst="roundRect">
              <a:avLst/>
            </a:prstGeom>
            <a:solidFill>
              <a:srgbClr val="AFFFC0"/>
            </a:solidFill>
            <a:ln w="19050">
              <a:solidFill>
                <a:srgbClr val="1A7A48"/>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006431"/>
                  </a:solidFill>
                </a:rPr>
                <a:t>7</a:t>
              </a:r>
            </a:p>
          </p:txBody>
        </p:sp>
        <p:sp>
          <p:nvSpPr>
            <p:cNvPr id="14" name="Hình chữ nhật: Góc Tròn 31">
              <a:extLst>
                <a:ext uri="{FF2B5EF4-FFF2-40B4-BE49-F238E27FC236}">
                  <a16:creationId xmlns:a16="http://schemas.microsoft.com/office/drawing/2014/main" id="{E00091B0-CD53-03C4-EA54-988B0E433E5A}"/>
                </a:ext>
              </a:extLst>
            </p:cNvPr>
            <p:cNvSpPr/>
            <p:nvPr/>
          </p:nvSpPr>
          <p:spPr>
            <a:xfrm>
              <a:off x="8580260" y="2172694"/>
              <a:ext cx="705394" cy="574766"/>
            </a:xfrm>
            <a:prstGeom prst="roundRect">
              <a:avLst/>
            </a:prstGeom>
            <a:solidFill>
              <a:srgbClr val="AFFFC0"/>
            </a:solidFill>
            <a:ln w="19050">
              <a:solidFill>
                <a:srgbClr val="1A7A48"/>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006431"/>
                  </a:solidFill>
                </a:rPr>
                <a:t>9</a:t>
              </a:r>
            </a:p>
          </p:txBody>
        </p:sp>
        <p:sp>
          <p:nvSpPr>
            <p:cNvPr id="15" name="Hình chữ nhật: Góc Tròn 32">
              <a:extLst>
                <a:ext uri="{FF2B5EF4-FFF2-40B4-BE49-F238E27FC236}">
                  <a16:creationId xmlns:a16="http://schemas.microsoft.com/office/drawing/2014/main" id="{8BC9BE45-66F9-1BE3-9B18-951ADCEB3524}"/>
                </a:ext>
              </a:extLst>
            </p:cNvPr>
            <p:cNvSpPr/>
            <p:nvPr/>
          </p:nvSpPr>
          <p:spPr>
            <a:xfrm>
              <a:off x="7474253" y="3216541"/>
              <a:ext cx="705394" cy="574766"/>
            </a:xfrm>
            <a:prstGeom prst="roundRect">
              <a:avLst/>
            </a:prstGeom>
            <a:solidFill>
              <a:srgbClr val="74D9CD"/>
            </a:solidFill>
            <a:ln w="19050">
              <a:solidFill>
                <a:srgbClr val="12788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1A8A85"/>
                  </a:solidFill>
                </a:rPr>
                <a:t>8</a:t>
              </a:r>
            </a:p>
          </p:txBody>
        </p:sp>
        <p:sp>
          <p:nvSpPr>
            <p:cNvPr id="16" name="Hình chữ nhật: Góc Tròn 33">
              <a:extLst>
                <a:ext uri="{FF2B5EF4-FFF2-40B4-BE49-F238E27FC236}">
                  <a16:creationId xmlns:a16="http://schemas.microsoft.com/office/drawing/2014/main" id="{1E28C121-27E7-6A48-8FCD-33C8FA1D42C3}"/>
                </a:ext>
              </a:extLst>
            </p:cNvPr>
            <p:cNvSpPr/>
            <p:nvPr/>
          </p:nvSpPr>
          <p:spPr>
            <a:xfrm>
              <a:off x="3922411" y="3217357"/>
              <a:ext cx="705394" cy="574766"/>
            </a:xfrm>
            <a:prstGeom prst="roundRect">
              <a:avLst/>
            </a:prstGeom>
            <a:solidFill>
              <a:srgbClr val="74D9CD"/>
            </a:solidFill>
            <a:ln w="19050">
              <a:solidFill>
                <a:srgbClr val="12788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00" dirty="0">
                  <a:ln w="12700">
                    <a:noFill/>
                  </a:ln>
                  <a:solidFill>
                    <a:srgbClr val="1A8A85"/>
                  </a:solidFill>
                </a:rPr>
                <a:t>3</a:t>
              </a:r>
            </a:p>
          </p:txBody>
        </p:sp>
        <p:sp>
          <p:nvSpPr>
            <p:cNvPr id="17" name="Mũi tên: Cong 34">
              <a:extLst>
                <a:ext uri="{FF2B5EF4-FFF2-40B4-BE49-F238E27FC236}">
                  <a16:creationId xmlns:a16="http://schemas.microsoft.com/office/drawing/2014/main" id="{AC1F778F-FE09-4053-87F9-480F6FA6F8EB}"/>
                </a:ext>
              </a:extLst>
            </p:cNvPr>
            <p:cNvSpPr/>
            <p:nvPr/>
          </p:nvSpPr>
          <p:spPr>
            <a:xfrm rot="10800000">
              <a:off x="8356075" y="2856048"/>
              <a:ext cx="705396" cy="858707"/>
            </a:xfrm>
            <a:prstGeom prst="bentArrow">
              <a:avLst>
                <a:gd name="adj1" fmla="val 25000"/>
                <a:gd name="adj2" fmla="val 31752"/>
                <a:gd name="adj3" fmla="val 43904"/>
                <a:gd name="adj4" fmla="val 16744"/>
              </a:avLst>
            </a:prstGeom>
            <a:solidFill>
              <a:srgbClr val="006633"/>
            </a:solidFill>
            <a:ln w="12700" cap="flat">
              <a:solidFill>
                <a:srgbClr val="051C10"/>
              </a:solidFill>
              <a:beve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8" name="Mũi tên: Cong 35">
              <a:extLst>
                <a:ext uri="{FF2B5EF4-FFF2-40B4-BE49-F238E27FC236}">
                  <a16:creationId xmlns:a16="http://schemas.microsoft.com/office/drawing/2014/main" id="{F848928E-FFB8-69B8-C7E0-D0FCDFBC0F95}"/>
                </a:ext>
              </a:extLst>
            </p:cNvPr>
            <p:cNvSpPr/>
            <p:nvPr/>
          </p:nvSpPr>
          <p:spPr>
            <a:xfrm rot="16200000" flipH="1">
              <a:off x="3096721" y="3461121"/>
              <a:ext cx="788686" cy="705394"/>
            </a:xfrm>
            <a:prstGeom prst="bentArrow">
              <a:avLst>
                <a:gd name="adj1" fmla="val 25000"/>
                <a:gd name="adj2" fmla="val 25000"/>
                <a:gd name="adj3" fmla="val 50000"/>
                <a:gd name="adj4" fmla="val 26842"/>
              </a:avLst>
            </a:prstGeom>
            <a:solidFill>
              <a:srgbClr val="006633"/>
            </a:solidFill>
            <a:ln w="12700">
              <a:solidFill>
                <a:srgbClr val="051C1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9" name="Hộp Văn bản 36">
              <a:extLst>
                <a:ext uri="{FF2B5EF4-FFF2-40B4-BE49-F238E27FC236}">
                  <a16:creationId xmlns:a16="http://schemas.microsoft.com/office/drawing/2014/main" id="{1890B0DA-E320-8489-43B7-D922D2911BD4}"/>
                </a:ext>
              </a:extLst>
            </p:cNvPr>
            <p:cNvSpPr txBox="1"/>
            <p:nvPr/>
          </p:nvSpPr>
          <p:spPr>
            <a:xfrm>
              <a:off x="2176353" y="3601406"/>
              <a:ext cx="1271949" cy="341948"/>
            </a:xfrm>
            <a:prstGeom prst="rect">
              <a:avLst/>
            </a:prstGeom>
          </p:spPr>
          <p:txBody>
            <a:bodyPr vert="horz" wrap="square" lIns="91440" tIns="45720" rIns="91440" bIns="45720" rtlCol="0">
              <a:spAutoFit/>
            </a:bodyPr>
            <a:lstStyle/>
            <a:p>
              <a:pPr marL="0" indent="0" algn="l">
                <a:buNone/>
              </a:pPr>
              <a:r>
                <a:rPr lang="en-US" sz="1000" b="1" dirty="0">
                  <a:solidFill>
                    <a:srgbClr val="006733"/>
                  </a:solidFill>
                </a:rPr>
                <a:t>Dequeue</a:t>
              </a:r>
            </a:p>
          </p:txBody>
        </p:sp>
        <p:sp>
          <p:nvSpPr>
            <p:cNvPr id="20" name="Hộp Văn bản 37">
              <a:extLst>
                <a:ext uri="{FF2B5EF4-FFF2-40B4-BE49-F238E27FC236}">
                  <a16:creationId xmlns:a16="http://schemas.microsoft.com/office/drawing/2014/main" id="{7C221691-30B4-C087-3E38-34903B24ED9A}"/>
                </a:ext>
              </a:extLst>
            </p:cNvPr>
            <p:cNvSpPr txBox="1"/>
            <p:nvPr/>
          </p:nvSpPr>
          <p:spPr>
            <a:xfrm>
              <a:off x="3832908" y="2865574"/>
              <a:ext cx="1624645" cy="341948"/>
            </a:xfrm>
            <a:prstGeom prst="rect">
              <a:avLst/>
            </a:prstGeom>
          </p:spPr>
          <p:txBody>
            <a:bodyPr vert="horz" wrap="square" lIns="91440" tIns="45720" rIns="91440" bIns="45720" rtlCol="0">
              <a:spAutoFit/>
            </a:bodyPr>
            <a:lstStyle/>
            <a:p>
              <a:pPr marL="0" indent="0" algn="l">
                <a:buNone/>
              </a:pPr>
              <a:r>
                <a:rPr lang="en-US" sz="1000" b="1" dirty="0">
                  <a:solidFill>
                    <a:srgbClr val="006733"/>
                  </a:solidFill>
                </a:rPr>
                <a:t>Front / Head</a:t>
              </a:r>
            </a:p>
          </p:txBody>
        </p:sp>
        <p:sp>
          <p:nvSpPr>
            <p:cNvPr id="21" name="Hộp Văn bản 38">
              <a:extLst>
                <a:ext uri="{FF2B5EF4-FFF2-40B4-BE49-F238E27FC236}">
                  <a16:creationId xmlns:a16="http://schemas.microsoft.com/office/drawing/2014/main" id="{BD7B35A4-8079-4DDC-E1D1-3484B020826A}"/>
                </a:ext>
              </a:extLst>
            </p:cNvPr>
            <p:cNvSpPr txBox="1"/>
            <p:nvPr/>
          </p:nvSpPr>
          <p:spPr>
            <a:xfrm>
              <a:off x="6678806" y="2871966"/>
              <a:ext cx="1801072" cy="320576"/>
            </a:xfrm>
            <a:prstGeom prst="rect">
              <a:avLst/>
            </a:prstGeom>
          </p:spPr>
          <p:txBody>
            <a:bodyPr vert="horz" wrap="square" lIns="91440" tIns="45720" rIns="91440" bIns="45720" rtlCol="0">
              <a:spAutoFit/>
            </a:bodyPr>
            <a:lstStyle/>
            <a:p>
              <a:pPr marL="0" indent="0" algn="l">
                <a:buNone/>
              </a:pPr>
              <a:r>
                <a:rPr lang="en-US" sz="900" b="1" dirty="0">
                  <a:solidFill>
                    <a:srgbClr val="006733"/>
                  </a:solidFill>
                </a:rPr>
                <a:t>Back / Tail / Rear</a:t>
              </a:r>
            </a:p>
          </p:txBody>
        </p:sp>
        <p:sp>
          <p:nvSpPr>
            <p:cNvPr id="22" name="Hộp Văn bản 39">
              <a:extLst>
                <a:ext uri="{FF2B5EF4-FFF2-40B4-BE49-F238E27FC236}">
                  <a16:creationId xmlns:a16="http://schemas.microsoft.com/office/drawing/2014/main" id="{6A066765-3B80-3E91-6708-07C512A96555}"/>
                </a:ext>
              </a:extLst>
            </p:cNvPr>
            <p:cNvSpPr txBox="1"/>
            <p:nvPr/>
          </p:nvSpPr>
          <p:spPr>
            <a:xfrm>
              <a:off x="8978547" y="3359560"/>
              <a:ext cx="1624645" cy="341948"/>
            </a:xfrm>
            <a:prstGeom prst="rect">
              <a:avLst/>
            </a:prstGeom>
          </p:spPr>
          <p:txBody>
            <a:bodyPr vert="horz" wrap="square" lIns="91440" tIns="45720" rIns="91440" bIns="45720" rtlCol="0">
              <a:spAutoFit/>
            </a:bodyPr>
            <a:lstStyle/>
            <a:p>
              <a:pPr marL="0" indent="0" algn="l">
                <a:buNone/>
              </a:pPr>
              <a:r>
                <a:rPr lang="en-US" sz="1000" b="1" dirty="0">
                  <a:solidFill>
                    <a:srgbClr val="006733"/>
                  </a:solidFill>
                </a:rPr>
                <a:t>Enqueue</a:t>
              </a:r>
            </a:p>
          </p:txBody>
        </p:sp>
      </p:grpSp>
    </p:spTree>
    <p:extLst>
      <p:ext uri="{BB962C8B-B14F-4D97-AF65-F5344CB8AC3E}">
        <p14:creationId xmlns:p14="http://schemas.microsoft.com/office/powerpoint/2010/main" val="3575152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EA65B7-4AD2-6948-9DC9-F7D2D2131E9F}"/>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itle 2">
            <a:extLst>
              <a:ext uri="{FF2B5EF4-FFF2-40B4-BE49-F238E27FC236}">
                <a16:creationId xmlns:a16="http://schemas.microsoft.com/office/drawing/2014/main" id="{9DDA0346-34A9-4515-8C8F-21D069E11FA1}"/>
              </a:ext>
            </a:extLst>
          </p:cNvPr>
          <p:cNvSpPr>
            <a:spLocks noGrp="1"/>
          </p:cNvSpPr>
          <p:nvPr>
            <p:ph type="title"/>
          </p:nvPr>
        </p:nvSpPr>
        <p:spPr/>
        <p:txBody>
          <a:bodyPr/>
          <a:lstStyle/>
          <a:p>
            <a:r>
              <a:rPr lang="en-US"/>
              <a:t>Minh họa hoạt động của hàng đợi</a:t>
            </a:r>
          </a:p>
        </p:txBody>
      </p:sp>
      <p:pic>
        <p:nvPicPr>
          <p:cNvPr id="5" name="Picture 4">
            <a:extLst>
              <a:ext uri="{FF2B5EF4-FFF2-40B4-BE49-F238E27FC236}">
                <a16:creationId xmlns:a16="http://schemas.microsoft.com/office/drawing/2014/main" id="{2F918DED-186C-F227-496C-FC17BE810249}"/>
              </a:ext>
            </a:extLst>
          </p:cNvPr>
          <p:cNvPicPr>
            <a:picLocks noChangeAspect="1"/>
          </p:cNvPicPr>
          <p:nvPr/>
        </p:nvPicPr>
        <p:blipFill>
          <a:blip r:embed="rId2"/>
          <a:stretch>
            <a:fillRect/>
          </a:stretch>
        </p:blipFill>
        <p:spPr>
          <a:xfrm>
            <a:off x="3590710" y="1335906"/>
            <a:ext cx="5010579" cy="4703025"/>
          </a:xfrm>
          <a:prstGeom prst="rect">
            <a:avLst/>
          </a:prstGeom>
        </p:spPr>
      </p:pic>
    </p:spTree>
    <p:extLst>
      <p:ext uri="{BB962C8B-B14F-4D97-AF65-F5344CB8AC3E}">
        <p14:creationId xmlns:p14="http://schemas.microsoft.com/office/powerpoint/2010/main" val="637506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B5F18A-E6F6-A8CA-B7C4-DE96F6320E3F}"/>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3" name="Title 2">
            <a:extLst>
              <a:ext uri="{FF2B5EF4-FFF2-40B4-BE49-F238E27FC236}">
                <a16:creationId xmlns:a16="http://schemas.microsoft.com/office/drawing/2014/main" id="{43421447-C099-29DE-D67D-4F173E2E517D}"/>
              </a:ext>
            </a:extLst>
          </p:cNvPr>
          <p:cNvSpPr>
            <a:spLocks noGrp="1"/>
          </p:cNvSpPr>
          <p:nvPr>
            <p:ph type="title"/>
          </p:nvPr>
        </p:nvSpPr>
        <p:spPr/>
        <p:txBody>
          <a:bodyPr/>
          <a:lstStyle/>
          <a:p>
            <a:r>
              <a:rPr lang="en-US"/>
              <a:t>Cài đặt hàng đợi sử dụng danh sách liên kết đơn</a:t>
            </a:r>
          </a:p>
        </p:txBody>
      </p:sp>
      <p:sp>
        <p:nvSpPr>
          <p:cNvPr id="4" name="Content Placeholder 3">
            <a:extLst>
              <a:ext uri="{FF2B5EF4-FFF2-40B4-BE49-F238E27FC236}">
                <a16:creationId xmlns:a16="http://schemas.microsoft.com/office/drawing/2014/main" id="{CB844400-E0F8-9971-4361-5F74E0A930A5}"/>
              </a:ext>
            </a:extLst>
          </p:cNvPr>
          <p:cNvSpPr>
            <a:spLocks noGrp="1"/>
          </p:cNvSpPr>
          <p:nvPr>
            <p:ph sz="quarter" idx="13"/>
          </p:nvPr>
        </p:nvSpPr>
        <p:spPr/>
        <p:txBody>
          <a:bodyPr/>
          <a:lstStyle/>
          <a:p>
            <a:r>
              <a:rPr lang="en-US"/>
              <a:t>Cấu trúc và hàm khởi tạo thành phần </a:t>
            </a:r>
          </a:p>
        </p:txBody>
      </p:sp>
      <p:pic>
        <p:nvPicPr>
          <p:cNvPr id="5" name="Picture 4">
            <a:extLst>
              <a:ext uri="{FF2B5EF4-FFF2-40B4-BE49-F238E27FC236}">
                <a16:creationId xmlns:a16="http://schemas.microsoft.com/office/drawing/2014/main" id="{5AF49DBB-4832-F30A-E91B-BB7DEB6E49E3}"/>
              </a:ext>
            </a:extLst>
          </p:cNvPr>
          <p:cNvPicPr>
            <a:picLocks noChangeAspect="1"/>
          </p:cNvPicPr>
          <p:nvPr/>
        </p:nvPicPr>
        <p:blipFill rotWithShape="1">
          <a:blip r:embed="rId2"/>
          <a:srcRect l="837"/>
          <a:stretch/>
        </p:blipFill>
        <p:spPr>
          <a:xfrm>
            <a:off x="805095" y="2081244"/>
            <a:ext cx="5395584" cy="3002649"/>
          </a:xfrm>
          <a:prstGeom prst="rect">
            <a:avLst/>
          </a:prstGeom>
          <a:ln w="12700">
            <a:solidFill>
              <a:srgbClr val="002060"/>
            </a:solidFill>
          </a:ln>
        </p:spPr>
      </p:pic>
      <p:sp>
        <p:nvSpPr>
          <p:cNvPr id="6" name="Speech Bubble: Rectangle 5">
            <a:extLst>
              <a:ext uri="{FF2B5EF4-FFF2-40B4-BE49-F238E27FC236}">
                <a16:creationId xmlns:a16="http://schemas.microsoft.com/office/drawing/2014/main" id="{35E51EEC-C96D-A3EA-404C-BB76DB27C00D}"/>
              </a:ext>
            </a:extLst>
          </p:cNvPr>
          <p:cNvSpPr/>
          <p:nvPr/>
        </p:nvSpPr>
        <p:spPr>
          <a:xfrm>
            <a:off x="6944810" y="2242336"/>
            <a:ext cx="3936550" cy="706055"/>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Khai</a:t>
            </a:r>
            <a:r>
              <a:rPr lang="en-US" sz="2000" dirty="0"/>
              <a:t> </a:t>
            </a:r>
            <a:r>
              <a:rPr lang="en-US" sz="2000" dirty="0" err="1"/>
              <a:t>báo</a:t>
            </a:r>
            <a:r>
              <a:rPr lang="en-US" sz="2000" dirty="0"/>
              <a:t> struct </a:t>
            </a:r>
            <a:r>
              <a:rPr lang="en-US" sz="2000" dirty="0" err="1"/>
              <a:t>cho</a:t>
            </a:r>
            <a:r>
              <a:rPr lang="en-US" sz="2000" dirty="0"/>
              <a:t> </a:t>
            </a:r>
            <a:r>
              <a:rPr lang="en-US" sz="2000" dirty="0" err="1"/>
              <a:t>một</a:t>
            </a:r>
            <a:r>
              <a:rPr lang="en-US" sz="2000" dirty="0"/>
              <a:t> </a:t>
            </a:r>
            <a:r>
              <a:rPr lang="en-US" sz="2000" dirty="0" err="1"/>
              <a:t>phần</a:t>
            </a:r>
            <a:r>
              <a:rPr lang="en-US" sz="2000" dirty="0"/>
              <a:t> </a:t>
            </a:r>
            <a:r>
              <a:rPr lang="en-US" sz="2000" dirty="0" err="1"/>
              <a:t>tử</a:t>
            </a:r>
            <a:r>
              <a:rPr lang="en-US" sz="2000" dirty="0"/>
              <a:t> </a:t>
            </a:r>
            <a:r>
              <a:rPr lang="en-US" sz="2000" dirty="0" err="1"/>
              <a:t>của</a:t>
            </a:r>
            <a:r>
              <a:rPr lang="en-US" sz="2000" dirty="0"/>
              <a:t> </a:t>
            </a:r>
            <a:r>
              <a:rPr lang="en-US" sz="2000" dirty="0" err="1"/>
              <a:t>hàng</a:t>
            </a:r>
            <a:r>
              <a:rPr lang="en-US" sz="2000" dirty="0"/>
              <a:t> </a:t>
            </a:r>
            <a:r>
              <a:rPr lang="en-US" sz="2000" dirty="0" err="1"/>
              <a:t>đợi</a:t>
            </a:r>
            <a:endParaRPr lang="en-US" sz="2000" dirty="0"/>
          </a:p>
        </p:txBody>
      </p:sp>
      <p:sp>
        <p:nvSpPr>
          <p:cNvPr id="7" name="Arrow: Right 6">
            <a:extLst>
              <a:ext uri="{FF2B5EF4-FFF2-40B4-BE49-F238E27FC236}">
                <a16:creationId xmlns:a16="http://schemas.microsoft.com/office/drawing/2014/main" id="{BD2B7DDD-D17F-4D30-7BAA-71D5E1AB5270}"/>
              </a:ext>
            </a:extLst>
          </p:cNvPr>
          <p:cNvSpPr/>
          <p:nvPr/>
        </p:nvSpPr>
        <p:spPr>
          <a:xfrm rot="10800000">
            <a:off x="6210107" y="2561103"/>
            <a:ext cx="734703" cy="173620"/>
          </a:xfrm>
          <a:prstGeom prst="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peech Bubble: Rectangle 7">
            <a:extLst>
              <a:ext uri="{FF2B5EF4-FFF2-40B4-BE49-F238E27FC236}">
                <a16:creationId xmlns:a16="http://schemas.microsoft.com/office/drawing/2014/main" id="{8AF219E4-033F-36B7-881F-A02BECBDDE44}"/>
              </a:ext>
            </a:extLst>
          </p:cNvPr>
          <p:cNvSpPr/>
          <p:nvPr/>
        </p:nvSpPr>
        <p:spPr>
          <a:xfrm>
            <a:off x="6944810" y="4045515"/>
            <a:ext cx="3936550" cy="706055"/>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a:t>Tạo một phần tử (node) của hàng đợi</a:t>
            </a:r>
          </a:p>
        </p:txBody>
      </p:sp>
      <p:sp>
        <p:nvSpPr>
          <p:cNvPr id="9" name="Arrow: Right 8">
            <a:extLst>
              <a:ext uri="{FF2B5EF4-FFF2-40B4-BE49-F238E27FC236}">
                <a16:creationId xmlns:a16="http://schemas.microsoft.com/office/drawing/2014/main" id="{69676175-3CA5-38BF-5E15-F21235A36190}"/>
              </a:ext>
            </a:extLst>
          </p:cNvPr>
          <p:cNvSpPr/>
          <p:nvPr/>
        </p:nvSpPr>
        <p:spPr>
          <a:xfrm rot="10800000">
            <a:off x="6210107" y="4364282"/>
            <a:ext cx="734703" cy="173620"/>
          </a:xfrm>
          <a:prstGeom prst="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05045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BCAD1-42B5-EFDF-B94C-C0FE87B871B4}"/>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3" name="Title 2">
            <a:extLst>
              <a:ext uri="{FF2B5EF4-FFF2-40B4-BE49-F238E27FC236}">
                <a16:creationId xmlns:a16="http://schemas.microsoft.com/office/drawing/2014/main" id="{6560BD9E-F3A5-7D29-581F-522119D444EC}"/>
              </a:ext>
            </a:extLst>
          </p:cNvPr>
          <p:cNvSpPr>
            <a:spLocks noGrp="1"/>
          </p:cNvSpPr>
          <p:nvPr>
            <p:ph type="title"/>
          </p:nvPr>
        </p:nvSpPr>
        <p:spPr/>
        <p:txBody>
          <a:bodyPr/>
          <a:lstStyle/>
          <a:p>
            <a:r>
              <a:rPr lang="en-US"/>
              <a:t>Cài đặt hàng đợi sử dụng danh sách liên kết đơn</a:t>
            </a:r>
          </a:p>
        </p:txBody>
      </p:sp>
      <p:sp>
        <p:nvSpPr>
          <p:cNvPr id="4" name="Content Placeholder 3">
            <a:extLst>
              <a:ext uri="{FF2B5EF4-FFF2-40B4-BE49-F238E27FC236}">
                <a16:creationId xmlns:a16="http://schemas.microsoft.com/office/drawing/2014/main" id="{D66D6A46-F2B5-AB19-C116-8E17BBDECB13}"/>
              </a:ext>
            </a:extLst>
          </p:cNvPr>
          <p:cNvSpPr>
            <a:spLocks noGrp="1"/>
          </p:cNvSpPr>
          <p:nvPr>
            <p:ph sz="quarter" idx="13"/>
          </p:nvPr>
        </p:nvSpPr>
        <p:spPr/>
        <p:txBody>
          <a:bodyPr/>
          <a:lstStyle/>
          <a:p>
            <a:r>
              <a:rPr lang="en-US"/>
              <a:t>Thao tác Enqueue</a:t>
            </a:r>
          </a:p>
        </p:txBody>
      </p:sp>
      <p:pic>
        <p:nvPicPr>
          <p:cNvPr id="5" name="Picture 4">
            <a:extLst>
              <a:ext uri="{FF2B5EF4-FFF2-40B4-BE49-F238E27FC236}">
                <a16:creationId xmlns:a16="http://schemas.microsoft.com/office/drawing/2014/main" id="{01753407-1E1B-9033-7EB2-DEEC22C265F4}"/>
              </a:ext>
            </a:extLst>
          </p:cNvPr>
          <p:cNvPicPr>
            <a:picLocks noChangeAspect="1"/>
          </p:cNvPicPr>
          <p:nvPr/>
        </p:nvPicPr>
        <p:blipFill rotWithShape="1">
          <a:blip r:embed="rId2"/>
          <a:srcRect l="1543" r="-1"/>
          <a:stretch/>
        </p:blipFill>
        <p:spPr>
          <a:xfrm>
            <a:off x="804672" y="2084832"/>
            <a:ext cx="5523760" cy="2641900"/>
          </a:xfrm>
          <a:prstGeom prst="rect">
            <a:avLst/>
          </a:prstGeom>
          <a:ln w="19050">
            <a:solidFill>
              <a:srgbClr val="002060"/>
            </a:solidFill>
          </a:ln>
        </p:spPr>
      </p:pic>
      <p:sp>
        <p:nvSpPr>
          <p:cNvPr id="6" name="Rectangle 5">
            <a:extLst>
              <a:ext uri="{FF2B5EF4-FFF2-40B4-BE49-F238E27FC236}">
                <a16:creationId xmlns:a16="http://schemas.microsoft.com/office/drawing/2014/main" id="{7FF1EB71-0E1E-88C4-54F1-C8A87380C0D2}"/>
              </a:ext>
            </a:extLst>
          </p:cNvPr>
          <p:cNvSpPr/>
          <p:nvPr/>
        </p:nvSpPr>
        <p:spPr>
          <a:xfrm>
            <a:off x="1780457" y="3244465"/>
            <a:ext cx="3643799" cy="1015100"/>
          </a:xfrm>
          <a:prstGeom prst="rect">
            <a:avLst/>
          </a:prstGeom>
          <a:noFill/>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peech Bubble: Rectangle 6">
            <a:extLst>
              <a:ext uri="{FF2B5EF4-FFF2-40B4-BE49-F238E27FC236}">
                <a16:creationId xmlns:a16="http://schemas.microsoft.com/office/drawing/2014/main" id="{188AAC49-91D8-5951-3B48-F1F901ED9E74}"/>
              </a:ext>
            </a:extLst>
          </p:cNvPr>
          <p:cNvSpPr/>
          <p:nvPr/>
        </p:nvSpPr>
        <p:spPr>
          <a:xfrm>
            <a:off x="7186247" y="1889507"/>
            <a:ext cx="3560310" cy="706055"/>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a:t>Tạo một node mới</a:t>
            </a:r>
          </a:p>
        </p:txBody>
      </p:sp>
      <p:cxnSp>
        <p:nvCxnSpPr>
          <p:cNvPr id="8" name="Straight Arrow Connector 7">
            <a:extLst>
              <a:ext uri="{FF2B5EF4-FFF2-40B4-BE49-F238E27FC236}">
                <a16:creationId xmlns:a16="http://schemas.microsoft.com/office/drawing/2014/main" id="{3243C0F5-B67B-5247-BEF6-70C937E22791}"/>
              </a:ext>
            </a:extLst>
          </p:cNvPr>
          <p:cNvCxnSpPr>
            <a:cxnSpLocks/>
          </p:cNvCxnSpPr>
          <p:nvPr/>
        </p:nvCxnSpPr>
        <p:spPr>
          <a:xfrm flipH="1">
            <a:off x="5797485" y="2500466"/>
            <a:ext cx="1388762"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Speech Bubble: Rectangle 8">
            <a:extLst>
              <a:ext uri="{FF2B5EF4-FFF2-40B4-BE49-F238E27FC236}">
                <a16:creationId xmlns:a16="http://schemas.microsoft.com/office/drawing/2014/main" id="{8B8BFC71-C56E-C502-43CD-F641E64E3D78}"/>
              </a:ext>
            </a:extLst>
          </p:cNvPr>
          <p:cNvSpPr/>
          <p:nvPr/>
        </p:nvSpPr>
        <p:spPr>
          <a:xfrm>
            <a:off x="7186247" y="2743203"/>
            <a:ext cx="3560310" cy="779996"/>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2000" dirty="0" err="1"/>
              <a:t>Nếu</a:t>
            </a:r>
            <a:r>
              <a:rPr lang="en-US" sz="2000" dirty="0"/>
              <a:t> </a:t>
            </a:r>
            <a:r>
              <a:rPr lang="en-US" sz="2000" dirty="0" err="1"/>
              <a:t>hàng</a:t>
            </a:r>
            <a:r>
              <a:rPr lang="en-US" sz="2000" dirty="0"/>
              <a:t> </a:t>
            </a:r>
            <a:r>
              <a:rPr lang="en-US" sz="2000" dirty="0" err="1"/>
              <a:t>đợi</a:t>
            </a:r>
            <a:r>
              <a:rPr lang="en-US" sz="2000" dirty="0"/>
              <a:t> </a:t>
            </a:r>
            <a:r>
              <a:rPr lang="en-US" sz="2000" dirty="0" err="1"/>
              <a:t>rỗng</a:t>
            </a:r>
            <a:r>
              <a:rPr lang="en-US" sz="2000" dirty="0"/>
              <a:t>, </a:t>
            </a:r>
            <a:r>
              <a:rPr lang="en-US" sz="2000" dirty="0" err="1"/>
              <a:t>trả</a:t>
            </a:r>
            <a:r>
              <a:rPr lang="en-US" sz="2000" dirty="0"/>
              <a:t> </a:t>
            </a:r>
            <a:r>
              <a:rPr lang="en-US" sz="2000" dirty="0" err="1"/>
              <a:t>về</a:t>
            </a:r>
            <a:r>
              <a:rPr lang="en-US" sz="2000" dirty="0"/>
              <a:t> </a:t>
            </a:r>
            <a:br>
              <a:rPr lang="en-US" sz="2000" dirty="0"/>
            </a:br>
            <a:r>
              <a:rPr lang="en-US" sz="2000" dirty="0" err="1"/>
              <a:t>phần</a:t>
            </a:r>
            <a:r>
              <a:rPr lang="en-US" sz="2000" dirty="0"/>
              <a:t> </a:t>
            </a:r>
            <a:r>
              <a:rPr lang="en-US" sz="2000" dirty="0" err="1"/>
              <a:t>tử</a:t>
            </a:r>
            <a:r>
              <a:rPr lang="en-US" sz="2000" dirty="0"/>
              <a:t> </a:t>
            </a:r>
            <a:r>
              <a:rPr lang="en-US" sz="2000" dirty="0" err="1"/>
              <a:t>mới</a:t>
            </a:r>
            <a:r>
              <a:rPr lang="en-US" sz="2000" dirty="0"/>
              <a:t> </a:t>
            </a:r>
            <a:r>
              <a:rPr lang="en-US" sz="2000" dirty="0" err="1"/>
              <a:t>tạo</a:t>
            </a:r>
            <a:endParaRPr lang="en-US" sz="2000" dirty="0"/>
          </a:p>
        </p:txBody>
      </p:sp>
      <p:cxnSp>
        <p:nvCxnSpPr>
          <p:cNvPr id="10" name="Straight Arrow Connector 9">
            <a:extLst>
              <a:ext uri="{FF2B5EF4-FFF2-40B4-BE49-F238E27FC236}">
                <a16:creationId xmlns:a16="http://schemas.microsoft.com/office/drawing/2014/main" id="{D51FD2FF-D071-51CB-C74E-37CCCB72486C}"/>
              </a:ext>
            </a:extLst>
          </p:cNvPr>
          <p:cNvCxnSpPr>
            <a:cxnSpLocks/>
          </p:cNvCxnSpPr>
          <p:nvPr/>
        </p:nvCxnSpPr>
        <p:spPr>
          <a:xfrm flipH="1">
            <a:off x="6249971" y="2839470"/>
            <a:ext cx="921772"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Speech Bubble: Rectangle 10">
            <a:extLst>
              <a:ext uri="{FF2B5EF4-FFF2-40B4-BE49-F238E27FC236}">
                <a16:creationId xmlns:a16="http://schemas.microsoft.com/office/drawing/2014/main" id="{3DC77B7E-33B6-4DC9-8BE7-2ABC55D54E23}"/>
              </a:ext>
            </a:extLst>
          </p:cNvPr>
          <p:cNvSpPr/>
          <p:nvPr/>
        </p:nvSpPr>
        <p:spPr>
          <a:xfrm>
            <a:off x="7177032" y="3682210"/>
            <a:ext cx="3569525" cy="1057154"/>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just"/>
            <a:r>
              <a:rPr lang="en-US" sz="2000"/>
              <a:t>Nếu hàng đợi không rỗng, biến node mới tạo thành phần tử đầu danh sách</a:t>
            </a:r>
          </a:p>
        </p:txBody>
      </p:sp>
      <p:cxnSp>
        <p:nvCxnSpPr>
          <p:cNvPr id="12" name="Straight Arrow Connector 11">
            <a:extLst>
              <a:ext uri="{FF2B5EF4-FFF2-40B4-BE49-F238E27FC236}">
                <a16:creationId xmlns:a16="http://schemas.microsoft.com/office/drawing/2014/main" id="{EC31DFCC-E7E8-A745-4297-9F178DDD3052}"/>
              </a:ext>
            </a:extLst>
          </p:cNvPr>
          <p:cNvCxnSpPr>
            <a:cxnSpLocks/>
          </p:cNvCxnSpPr>
          <p:nvPr/>
        </p:nvCxnSpPr>
        <p:spPr>
          <a:xfrm flipH="1" flipV="1">
            <a:off x="5424256" y="3834142"/>
            <a:ext cx="1738272" cy="1"/>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019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65A07E-6720-C9EF-B009-02C9BE5CE6FC}"/>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
        <p:nvSpPr>
          <p:cNvPr id="3" name="Title 2">
            <a:extLst>
              <a:ext uri="{FF2B5EF4-FFF2-40B4-BE49-F238E27FC236}">
                <a16:creationId xmlns:a16="http://schemas.microsoft.com/office/drawing/2014/main" id="{99B7F328-6AEE-C8A0-5BD8-BB76E00913D4}"/>
              </a:ext>
            </a:extLst>
          </p:cNvPr>
          <p:cNvSpPr>
            <a:spLocks noGrp="1"/>
          </p:cNvSpPr>
          <p:nvPr>
            <p:ph type="title"/>
          </p:nvPr>
        </p:nvSpPr>
        <p:spPr/>
        <p:txBody>
          <a:bodyPr/>
          <a:lstStyle/>
          <a:p>
            <a:r>
              <a:rPr lang="en-US"/>
              <a:t>Cài đặt hàng đợi sử dụng danh sách liên kết đơn</a:t>
            </a:r>
          </a:p>
        </p:txBody>
      </p:sp>
      <p:sp>
        <p:nvSpPr>
          <p:cNvPr id="4" name="Content Placeholder 3">
            <a:extLst>
              <a:ext uri="{FF2B5EF4-FFF2-40B4-BE49-F238E27FC236}">
                <a16:creationId xmlns:a16="http://schemas.microsoft.com/office/drawing/2014/main" id="{D0A9D5D8-9F1F-6C91-B21A-33032AE7A9DF}"/>
              </a:ext>
            </a:extLst>
          </p:cNvPr>
          <p:cNvSpPr>
            <a:spLocks noGrp="1"/>
          </p:cNvSpPr>
          <p:nvPr>
            <p:ph sz="quarter" idx="13"/>
          </p:nvPr>
        </p:nvSpPr>
        <p:spPr>
          <a:xfrm>
            <a:off x="363454" y="742566"/>
            <a:ext cx="11514528" cy="4909124"/>
          </a:xfrm>
        </p:spPr>
        <p:txBody>
          <a:bodyPr/>
          <a:lstStyle/>
          <a:p>
            <a:r>
              <a:rPr lang="en-US"/>
              <a:t>Thao tác Dequeue</a:t>
            </a:r>
          </a:p>
        </p:txBody>
      </p:sp>
      <p:pic>
        <p:nvPicPr>
          <p:cNvPr id="5" name="Picture 4">
            <a:extLst>
              <a:ext uri="{FF2B5EF4-FFF2-40B4-BE49-F238E27FC236}">
                <a16:creationId xmlns:a16="http://schemas.microsoft.com/office/drawing/2014/main" id="{1AD07F8A-E84A-7FC9-8B9F-A8541D3935B8}"/>
              </a:ext>
            </a:extLst>
          </p:cNvPr>
          <p:cNvPicPr>
            <a:picLocks noChangeAspect="1"/>
          </p:cNvPicPr>
          <p:nvPr/>
        </p:nvPicPr>
        <p:blipFill>
          <a:blip r:embed="rId2"/>
          <a:stretch>
            <a:fillRect/>
          </a:stretch>
        </p:blipFill>
        <p:spPr>
          <a:xfrm>
            <a:off x="1428170" y="1206310"/>
            <a:ext cx="4079494" cy="5099368"/>
          </a:xfrm>
          <a:prstGeom prst="rect">
            <a:avLst/>
          </a:prstGeom>
          <a:ln w="19050">
            <a:solidFill>
              <a:srgbClr val="002060"/>
            </a:solidFill>
          </a:ln>
        </p:spPr>
      </p:pic>
      <p:sp>
        <p:nvSpPr>
          <p:cNvPr id="6" name="Rectangle 5">
            <a:extLst>
              <a:ext uri="{FF2B5EF4-FFF2-40B4-BE49-F238E27FC236}">
                <a16:creationId xmlns:a16="http://schemas.microsoft.com/office/drawing/2014/main" id="{C6E7B7AB-DC13-6B63-9D69-D6AD763AA38B}"/>
              </a:ext>
            </a:extLst>
          </p:cNvPr>
          <p:cNvSpPr/>
          <p:nvPr/>
        </p:nvSpPr>
        <p:spPr>
          <a:xfrm>
            <a:off x="1622391" y="2491830"/>
            <a:ext cx="3680992" cy="1382083"/>
          </a:xfrm>
          <a:prstGeom prst="rect">
            <a:avLst/>
          </a:prstGeom>
          <a:noFill/>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peech Bubble: Rectangle 6">
            <a:extLst>
              <a:ext uri="{FF2B5EF4-FFF2-40B4-BE49-F238E27FC236}">
                <a16:creationId xmlns:a16="http://schemas.microsoft.com/office/drawing/2014/main" id="{58442C5A-D9E5-1D94-8B50-30DB95D71E6D}"/>
              </a:ext>
            </a:extLst>
          </p:cNvPr>
          <p:cNvSpPr/>
          <p:nvPr/>
        </p:nvSpPr>
        <p:spPr>
          <a:xfrm>
            <a:off x="6370270" y="1268793"/>
            <a:ext cx="4831782" cy="706055"/>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a:t>Nếu hàng đợi rỗng, trả về rỗng</a:t>
            </a:r>
          </a:p>
        </p:txBody>
      </p:sp>
      <p:cxnSp>
        <p:nvCxnSpPr>
          <p:cNvPr id="8" name="Straight Arrow Connector 7">
            <a:extLst>
              <a:ext uri="{FF2B5EF4-FFF2-40B4-BE49-F238E27FC236}">
                <a16:creationId xmlns:a16="http://schemas.microsoft.com/office/drawing/2014/main" id="{748B389B-C8F5-CC08-A46E-71DEA43603D4}"/>
              </a:ext>
            </a:extLst>
          </p:cNvPr>
          <p:cNvCxnSpPr>
            <a:cxnSpLocks/>
          </p:cNvCxnSpPr>
          <p:nvPr/>
        </p:nvCxnSpPr>
        <p:spPr>
          <a:xfrm flipH="1">
            <a:off x="5206605" y="1527809"/>
            <a:ext cx="1163665"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Speech Bubble: Rectangle 8">
            <a:extLst>
              <a:ext uri="{FF2B5EF4-FFF2-40B4-BE49-F238E27FC236}">
                <a16:creationId xmlns:a16="http://schemas.microsoft.com/office/drawing/2014/main" id="{7ACA2795-FD5A-1437-B42C-8FE8366F41BE}"/>
              </a:ext>
            </a:extLst>
          </p:cNvPr>
          <p:cNvSpPr/>
          <p:nvPr/>
        </p:nvSpPr>
        <p:spPr>
          <a:xfrm>
            <a:off x="6370270" y="2966335"/>
            <a:ext cx="4831782" cy="706055"/>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a:t>Nếu hàng đợi chỉ có một phần tử</a:t>
            </a:r>
          </a:p>
        </p:txBody>
      </p:sp>
      <p:cxnSp>
        <p:nvCxnSpPr>
          <p:cNvPr id="10" name="Straight Arrow Connector 9">
            <a:extLst>
              <a:ext uri="{FF2B5EF4-FFF2-40B4-BE49-F238E27FC236}">
                <a16:creationId xmlns:a16="http://schemas.microsoft.com/office/drawing/2014/main" id="{F4C74B37-104A-A7B0-DB13-DFF54E680F9E}"/>
              </a:ext>
            </a:extLst>
          </p:cNvPr>
          <p:cNvCxnSpPr>
            <a:cxnSpLocks/>
            <a:stCxn id="9" idx="1"/>
          </p:cNvCxnSpPr>
          <p:nvPr/>
        </p:nvCxnSpPr>
        <p:spPr>
          <a:xfrm flipH="1">
            <a:off x="5282501" y="3319363"/>
            <a:ext cx="1087769" cy="2789"/>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CC97DB-38F5-E623-7B09-B259BC8A54E4}"/>
              </a:ext>
            </a:extLst>
          </p:cNvPr>
          <p:cNvSpPr/>
          <p:nvPr/>
        </p:nvSpPr>
        <p:spPr>
          <a:xfrm>
            <a:off x="1622391" y="4054121"/>
            <a:ext cx="3680992" cy="2016238"/>
          </a:xfrm>
          <a:prstGeom prst="rect">
            <a:avLst/>
          </a:prstGeom>
          <a:noFill/>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1F0CB155-7704-929A-FCE8-B451F8C97287}"/>
              </a:ext>
            </a:extLst>
          </p:cNvPr>
          <p:cNvSpPr/>
          <p:nvPr/>
        </p:nvSpPr>
        <p:spPr>
          <a:xfrm>
            <a:off x="6370270" y="4216839"/>
            <a:ext cx="4831782" cy="1057154"/>
          </a:xfrm>
          <a:prstGeom prst="wedgeRectCallout">
            <a:avLst>
              <a:gd name="adj1" fmla="val -49362"/>
              <a:gd name="adj2" fmla="val 2643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err="1"/>
              <a:t>Nếu</a:t>
            </a:r>
            <a:r>
              <a:rPr lang="en-US" sz="2000" dirty="0"/>
              <a:t> </a:t>
            </a:r>
            <a:r>
              <a:rPr lang="en-US" sz="2000" dirty="0" err="1"/>
              <a:t>hàng</a:t>
            </a:r>
            <a:r>
              <a:rPr lang="en-US" sz="2000" dirty="0"/>
              <a:t> </a:t>
            </a:r>
            <a:r>
              <a:rPr lang="en-US" sz="2000" dirty="0" err="1"/>
              <a:t>đợi</a:t>
            </a:r>
            <a:r>
              <a:rPr lang="en-US" sz="2000" dirty="0"/>
              <a:t> </a:t>
            </a:r>
            <a:r>
              <a:rPr lang="en-US" sz="2000" dirty="0" err="1"/>
              <a:t>có</a:t>
            </a:r>
            <a:r>
              <a:rPr lang="en-US" sz="2000" dirty="0"/>
              <a:t> </a:t>
            </a:r>
            <a:r>
              <a:rPr lang="en-US" sz="2000" dirty="0" err="1"/>
              <a:t>nhiều</a:t>
            </a:r>
            <a:r>
              <a:rPr lang="en-US" sz="2000" dirty="0"/>
              <a:t> </a:t>
            </a:r>
            <a:r>
              <a:rPr lang="en-US" sz="2000" dirty="0" err="1"/>
              <a:t>hơn</a:t>
            </a:r>
            <a:r>
              <a:rPr lang="en-US" sz="2000" dirty="0"/>
              <a:t> </a:t>
            </a:r>
            <a:r>
              <a:rPr lang="en-US" sz="2000" dirty="0" err="1"/>
              <a:t>một</a:t>
            </a:r>
            <a:r>
              <a:rPr lang="en-US" sz="2000" dirty="0"/>
              <a:t> </a:t>
            </a:r>
            <a:r>
              <a:rPr lang="en-US" sz="2000" dirty="0" err="1"/>
              <a:t>phần</a:t>
            </a:r>
            <a:r>
              <a:rPr lang="en-US" sz="2000" dirty="0"/>
              <a:t> </a:t>
            </a:r>
            <a:r>
              <a:rPr lang="en-US" sz="2000" dirty="0" err="1"/>
              <a:t>tử</a:t>
            </a:r>
            <a:r>
              <a:rPr lang="en-US" sz="2000" dirty="0"/>
              <a:t>, </a:t>
            </a:r>
            <a:r>
              <a:rPr lang="en-US" sz="2000" dirty="0" err="1"/>
              <a:t>lấy</a:t>
            </a:r>
            <a:r>
              <a:rPr lang="en-US" sz="2000" dirty="0"/>
              <a:t> </a:t>
            </a:r>
            <a:r>
              <a:rPr lang="en-US" sz="2000" dirty="0" err="1"/>
              <a:t>phần</a:t>
            </a:r>
            <a:r>
              <a:rPr lang="en-US" sz="2000" dirty="0"/>
              <a:t> </a:t>
            </a:r>
            <a:r>
              <a:rPr lang="en-US" sz="2000" dirty="0" err="1"/>
              <a:t>tử</a:t>
            </a:r>
            <a:r>
              <a:rPr lang="en-US" sz="2000" dirty="0"/>
              <a:t> </a:t>
            </a:r>
            <a:r>
              <a:rPr lang="en-US" sz="2000" dirty="0" err="1"/>
              <a:t>cuối</a:t>
            </a:r>
            <a:r>
              <a:rPr lang="en-US" sz="2000" dirty="0"/>
              <a:t> </a:t>
            </a:r>
            <a:r>
              <a:rPr lang="en-US" sz="2000" dirty="0" err="1"/>
              <a:t>cùng</a:t>
            </a:r>
            <a:r>
              <a:rPr lang="en-US" sz="2000" dirty="0"/>
              <a:t> </a:t>
            </a:r>
            <a:r>
              <a:rPr lang="en-US" sz="2000" dirty="0" err="1"/>
              <a:t>của</a:t>
            </a:r>
            <a:r>
              <a:rPr lang="en-US" sz="2000" dirty="0"/>
              <a:t> </a:t>
            </a:r>
            <a:r>
              <a:rPr lang="en-US" sz="2000" dirty="0" err="1"/>
              <a:t>danh</a:t>
            </a:r>
            <a:r>
              <a:rPr lang="en-US" sz="2000" dirty="0"/>
              <a:t> </a:t>
            </a:r>
            <a:r>
              <a:rPr lang="en-US" sz="2000" dirty="0" err="1"/>
              <a:t>sách</a:t>
            </a:r>
            <a:endParaRPr lang="en-US" sz="2000" dirty="0"/>
          </a:p>
        </p:txBody>
      </p:sp>
      <p:cxnSp>
        <p:nvCxnSpPr>
          <p:cNvPr id="13" name="Straight Arrow Connector 12">
            <a:extLst>
              <a:ext uri="{FF2B5EF4-FFF2-40B4-BE49-F238E27FC236}">
                <a16:creationId xmlns:a16="http://schemas.microsoft.com/office/drawing/2014/main" id="{2099444A-5463-C353-1D42-EEB0882F3EFA}"/>
              </a:ext>
            </a:extLst>
          </p:cNvPr>
          <p:cNvCxnSpPr>
            <a:cxnSpLocks/>
            <a:stCxn id="12" idx="1"/>
          </p:cNvCxnSpPr>
          <p:nvPr/>
        </p:nvCxnSpPr>
        <p:spPr>
          <a:xfrm flipH="1" flipV="1">
            <a:off x="5303383" y="4735029"/>
            <a:ext cx="1066887" cy="10387"/>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956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9E23B-9A20-DA54-D655-90C13AAEB861}"/>
              </a:ext>
            </a:extLst>
          </p:cNvPr>
          <p:cNvSpPr>
            <a:spLocks noGrp="1"/>
          </p:cNvSpPr>
          <p:nvPr>
            <p:ph type="sldNum" sz="quarter" idx="12"/>
          </p:nvPr>
        </p:nvSpPr>
        <p:spPr/>
        <p:txBody>
          <a:bodyPr/>
          <a:lstStyle/>
          <a:p>
            <a:fld id="{9EA0BE3B-158A-4EDF-80DC-E394A0D1600F}" type="slidenum">
              <a:rPr lang="en-US" smtClean="0"/>
              <a:pPr/>
              <a:t>49</a:t>
            </a:fld>
            <a:endParaRPr lang="en-US" dirty="0"/>
          </a:p>
        </p:txBody>
      </p:sp>
      <p:sp>
        <p:nvSpPr>
          <p:cNvPr id="3" name="Title 2">
            <a:extLst>
              <a:ext uri="{FF2B5EF4-FFF2-40B4-BE49-F238E27FC236}">
                <a16:creationId xmlns:a16="http://schemas.microsoft.com/office/drawing/2014/main" id="{30B23412-37BC-6C64-82F4-AEFC3255A3F7}"/>
              </a:ext>
            </a:extLst>
          </p:cNvPr>
          <p:cNvSpPr>
            <a:spLocks noGrp="1"/>
          </p:cNvSpPr>
          <p:nvPr>
            <p:ph type="title"/>
          </p:nvPr>
        </p:nvSpPr>
        <p:spPr/>
        <p:txBody>
          <a:bodyPr/>
          <a:lstStyle/>
          <a:p>
            <a:r>
              <a:rPr lang="en-US"/>
              <a:t>Một số ứng dụng của hàng đợi</a:t>
            </a:r>
          </a:p>
        </p:txBody>
      </p:sp>
      <p:sp>
        <p:nvSpPr>
          <p:cNvPr id="4" name="Content Placeholder 3">
            <a:extLst>
              <a:ext uri="{FF2B5EF4-FFF2-40B4-BE49-F238E27FC236}">
                <a16:creationId xmlns:a16="http://schemas.microsoft.com/office/drawing/2014/main" id="{D7763F64-4C9F-C294-A2D0-B3657B6255E7}"/>
              </a:ext>
            </a:extLst>
          </p:cNvPr>
          <p:cNvSpPr>
            <a:spLocks noGrp="1"/>
          </p:cNvSpPr>
          <p:nvPr>
            <p:ph sz="quarter" idx="13"/>
          </p:nvPr>
        </p:nvSpPr>
        <p:spPr/>
        <p:txBody>
          <a:bodyPr/>
          <a:lstStyle/>
          <a:p>
            <a:pPr marL="274320" indent="-274320" algn="just">
              <a:lnSpc>
                <a:spcPct val="135000"/>
              </a:lnSpc>
              <a:spcBef>
                <a:spcPts val="300"/>
              </a:spcBef>
              <a:spcAft>
                <a:spcPts val="1200"/>
              </a:spcAft>
              <a:buFont typeface="Wingdings" panose="05000000000000000000" pitchFamily="2" charset="2"/>
              <a:buChar char="§"/>
            </a:pPr>
            <a:r>
              <a:rPr lang="en-US" sz="2400" b="1"/>
              <a:t>Tìm kiếm theo chiều rộng (BFS): </a:t>
            </a:r>
            <a:r>
              <a:rPr lang="en-US" sz="2400"/>
              <a:t>BFS là một thuật toán để duyệt hoặc tìm kiếm trong cấu trúc dữ liệu cây và đồ thị. Nó sử dụng một hàng đợi để khám phá các nút theo từng cấp độ, làm cho nó trở thành công cụ quan trọng để giải quyết các vấn đề liên quan đến đồ thị.</a:t>
            </a:r>
          </a:p>
          <a:p>
            <a:pPr marL="274320" indent="-274320" algn="just">
              <a:lnSpc>
                <a:spcPct val="135000"/>
              </a:lnSpc>
              <a:spcBef>
                <a:spcPts val="300"/>
              </a:spcBef>
              <a:spcAft>
                <a:spcPts val="1200"/>
              </a:spcAft>
              <a:buFont typeface="Wingdings" panose="05000000000000000000" pitchFamily="2" charset="2"/>
              <a:buChar char="§"/>
            </a:pPr>
            <a:r>
              <a:rPr lang="vi-VN" sz="2400" b="1"/>
              <a:t>Lập </a:t>
            </a:r>
            <a:r>
              <a:rPr lang="en-US" sz="2400" b="1"/>
              <a:t>l</a:t>
            </a:r>
            <a:r>
              <a:rPr lang="vi-VN" sz="2400" b="1"/>
              <a:t>ịch </a:t>
            </a:r>
            <a:r>
              <a:rPr lang="en-US" sz="2400" b="1"/>
              <a:t>c</a:t>
            </a:r>
            <a:r>
              <a:rPr lang="vi-VN" sz="2400" b="1"/>
              <a:t>ông </a:t>
            </a:r>
            <a:r>
              <a:rPr lang="en-US" sz="2400" b="1"/>
              <a:t>v</a:t>
            </a:r>
            <a:r>
              <a:rPr lang="vi-VN" sz="2400" b="1"/>
              <a:t>iệc</a:t>
            </a:r>
            <a:r>
              <a:rPr lang="en-US" sz="2400" b="1"/>
              <a:t> (Task scheduling)</a:t>
            </a:r>
            <a:r>
              <a:rPr lang="vi-VN" sz="2400"/>
              <a:t>: Hàng đợi được sử dụng trong các hệ điều hành để lên lịch cho các tác vụ hoặc tiến trình để thực thi. Các tác vụ được đặt vào hàng đợi và hệ điều hành thực hiện chúng theo thứ tự chúng được thêm vào, đảm bảo sự công bằng trong phân phối tài nguyên.</a:t>
            </a:r>
            <a:endParaRPr lang="en-US" sz="2400"/>
          </a:p>
        </p:txBody>
      </p:sp>
    </p:spTree>
    <p:extLst>
      <p:ext uri="{BB962C8B-B14F-4D97-AF65-F5344CB8AC3E}">
        <p14:creationId xmlns:p14="http://schemas.microsoft.com/office/powerpoint/2010/main" val="184667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92AF2C-7618-064F-D0C0-C4256C08E4E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0CDA22C1-56CB-25B3-76B8-115EEF0206CB}"/>
              </a:ext>
            </a:extLst>
          </p:cNvPr>
          <p:cNvSpPr>
            <a:spLocks noGrp="1"/>
          </p:cNvSpPr>
          <p:nvPr>
            <p:ph type="title"/>
          </p:nvPr>
        </p:nvSpPr>
        <p:spPr/>
        <p:txBody>
          <a:bodyPr/>
          <a:lstStyle/>
          <a:p>
            <a:r>
              <a:rPr lang="en-US" sz="2800"/>
              <a:t>Giới thiệu ngăn xếp</a:t>
            </a:r>
            <a:endParaRPr lang="en-US"/>
          </a:p>
        </p:txBody>
      </p:sp>
      <p:sp>
        <p:nvSpPr>
          <p:cNvPr id="5" name="TextBox 10">
            <a:extLst>
              <a:ext uri="{FF2B5EF4-FFF2-40B4-BE49-F238E27FC236}">
                <a16:creationId xmlns:a16="http://schemas.microsoft.com/office/drawing/2014/main" id="{C7592BDC-EA12-A73C-BAA4-3C5A601B6123}"/>
              </a:ext>
            </a:extLst>
          </p:cNvPr>
          <p:cNvSpPr txBox="1">
            <a:spLocks noGrp="1"/>
          </p:cNvSpPr>
          <p:nvPr>
            <p:ph sz="quarter" idx="13"/>
          </p:nvPr>
        </p:nvSpPr>
        <p:spPr>
          <a:xfrm>
            <a:off x="338139" y="836506"/>
            <a:ext cx="8475122" cy="5245539"/>
          </a:xfrm>
          <a:prstGeom prst="rect">
            <a:avLst/>
          </a:prstGeom>
          <a:noFill/>
        </p:spPr>
        <p:txBody>
          <a:bodyPr wrap="square">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28600" indent="-274320" algn="just">
              <a:lnSpc>
                <a:spcPct val="130000"/>
              </a:lnSpc>
              <a:spcBef>
                <a:spcPts val="300"/>
              </a:spcBef>
              <a:spcAft>
                <a:spcPts val="1200"/>
              </a:spcAft>
              <a:buFont typeface="Wingdings" panose="05000000000000000000" pitchFamily="2" charset="2"/>
              <a:buChar char="§"/>
            </a:pPr>
            <a:r>
              <a:rPr lang="en-US" sz="2400"/>
              <a:t>Ngăn xếp là một cấu trúc dữ liệu tuyến tính (Linear Data Structure);</a:t>
            </a:r>
          </a:p>
          <a:p>
            <a:pPr marL="228600" indent="-274320" algn="just">
              <a:lnSpc>
                <a:spcPct val="130000"/>
              </a:lnSpc>
              <a:spcBef>
                <a:spcPts val="300"/>
              </a:spcBef>
              <a:spcAft>
                <a:spcPts val="1200"/>
              </a:spcAft>
              <a:buFont typeface="Wingdings" panose="05000000000000000000" pitchFamily="2" charset="2"/>
              <a:buChar char="§"/>
            </a:pPr>
            <a:r>
              <a:rPr lang="en-GB" sz="2400">
                <a:latin typeface="Arial" panose="020B0604020202020204" pitchFamily="34" charset="0"/>
                <a:cs typeface="Arial" panose="020B0604020202020204" pitchFamily="34" charset="0"/>
              </a:rPr>
              <a:t>Thao tác thêm mới và loại bỏ phần tử trên danh sách </a:t>
            </a:r>
            <a:r>
              <a:rPr lang="vi-VN" sz="2400">
                <a:latin typeface="Arial" panose="020B0604020202020204" pitchFamily="34" charset="0"/>
                <a:cs typeface="Arial" panose="020B0604020202020204" pitchFamily="34" charset="0"/>
              </a:rPr>
              <a:t>được</a:t>
            </a:r>
            <a:r>
              <a:rPr lang="en-GB" sz="2400">
                <a:latin typeface="Arial" panose="020B0604020202020204" pitchFamily="34" charset="0"/>
                <a:cs typeface="Arial" panose="020B0604020202020204" pitchFamily="34" charset="0"/>
              </a:rPr>
              <a:t> thực hiện ở 1 </a:t>
            </a:r>
            <a:r>
              <a:rPr lang="vi-VN" sz="2400">
                <a:latin typeface="Arial" panose="020B0604020202020204" pitchFamily="34" charset="0"/>
                <a:cs typeface="Arial" panose="020B0604020202020204" pitchFamily="34" charset="0"/>
              </a:rPr>
              <a:t>đầu</a:t>
            </a:r>
            <a:r>
              <a:rPr lang="en-US" sz="2400">
                <a:latin typeface="Arial" panose="020B0604020202020204" pitchFamily="34" charset="0"/>
                <a:cs typeface="Arial" panose="020B0604020202020204" pitchFamily="34" charset="0"/>
              </a:rPr>
              <a:t> </a:t>
            </a:r>
            <a:r>
              <a:rPr lang="en-GB" sz="2400">
                <a:latin typeface="Arial" panose="020B0604020202020204" pitchFamily="34" charset="0"/>
                <a:cs typeface="Arial" panose="020B0604020202020204" pitchFamily="34" charset="0"/>
              </a:rPr>
              <a:t>(</a:t>
            </a:r>
            <a:r>
              <a:rPr lang="vi-VN" sz="2400">
                <a:latin typeface="Arial" panose="020B0604020202020204" pitchFamily="34" charset="0"/>
                <a:cs typeface="Arial" panose="020B0604020202020204" pitchFamily="34" charset="0"/>
              </a:rPr>
              <a:t>đ</a:t>
            </a:r>
            <a:r>
              <a:rPr lang="en-GB" sz="2400">
                <a:latin typeface="Arial" panose="020B0604020202020204" pitchFamily="34" charset="0"/>
                <a:cs typeface="Arial" panose="020B0604020202020204" pitchFamily="34" charset="0"/>
              </a:rPr>
              <a:t>ỉnh hay </a:t>
            </a:r>
            <a:r>
              <a:rPr lang="en-GB" sz="2400" b="1">
                <a:latin typeface="Arial" panose="020B0604020202020204" pitchFamily="34" charset="0"/>
                <a:cs typeface="Arial" panose="020B0604020202020204" pitchFamily="34" charset="0"/>
              </a:rPr>
              <a:t>top</a:t>
            </a:r>
            <a:r>
              <a:rPr lang="en-GB" sz="2400">
                <a:latin typeface="Arial" panose="020B0604020202020204" pitchFamily="34" charset="0"/>
                <a:cs typeface="Arial" panose="020B0604020202020204" pitchFamily="34" charset="0"/>
              </a:rPr>
              <a:t>) của danh sách theo nguyên tắc Last In First Out (</a:t>
            </a:r>
            <a:r>
              <a:rPr lang="en-US" sz="2400">
                <a:latin typeface="Arial" panose="020B0604020202020204" pitchFamily="34" charset="0"/>
                <a:cs typeface="Arial" panose="020B0604020202020204" pitchFamily="34" charset="0"/>
              </a:rPr>
              <a:t>p</a:t>
            </a:r>
            <a:r>
              <a:rPr lang="vi-VN" sz="2400"/>
              <a:t>hần tử cuối cùng được thêm vào ngăn xếp là phần tử đầu tiên bị loại bỏ</a:t>
            </a:r>
            <a:r>
              <a:rPr lang="en-US" sz="2400"/>
              <a:t>).</a:t>
            </a:r>
          </a:p>
          <a:p>
            <a:pPr marL="228600" indent="-274320" algn="just">
              <a:lnSpc>
                <a:spcPct val="130000"/>
              </a:lnSpc>
              <a:spcBef>
                <a:spcPts val="300"/>
              </a:spcBef>
              <a:spcAft>
                <a:spcPts val="1200"/>
              </a:spcAft>
              <a:buFont typeface="Wingdings" panose="05000000000000000000" pitchFamily="2" charset="2"/>
              <a:buChar char="§"/>
            </a:pPr>
            <a:r>
              <a:rPr lang="en-US" sz="2400"/>
              <a:t>Thao tác cơ bản trên ngăn xếp </a:t>
            </a:r>
            <a:r>
              <a:rPr lang="en-US" sz="2400" i="1"/>
              <a:t>S</a:t>
            </a:r>
            <a:r>
              <a:rPr lang="en-US" sz="2400"/>
              <a:t>:</a:t>
            </a:r>
          </a:p>
          <a:p>
            <a:pPr marL="742939" lvl="1" indent="-285750">
              <a:buFont typeface="Arial" panose="020B0604020202020204" pitchFamily="34" charset="0"/>
              <a:buChar char="•"/>
            </a:pPr>
            <a:r>
              <a:rPr lang="en-GB" i="1">
                <a:latin typeface="Arial" panose="020B0604020202020204" pitchFamily="34" charset="0"/>
                <a:cs typeface="Arial" panose="020B0604020202020204" pitchFamily="34" charset="0"/>
              </a:rPr>
              <a:t>Push(x, S)</a:t>
            </a:r>
            <a:r>
              <a:rPr lang="en-GB">
                <a:latin typeface="Arial" panose="020B0604020202020204" pitchFamily="34" charset="0"/>
                <a:cs typeface="Arial" panose="020B0604020202020204" pitchFamily="34" charset="0"/>
              </a:rPr>
              <a:t>: chèn 1 phần tử x vào ng</a:t>
            </a:r>
            <a:r>
              <a:rPr lang="vi-VN">
                <a:latin typeface="Arial" panose="020B0604020202020204" pitchFamily="34" charset="0"/>
                <a:cs typeface="Arial" panose="020B0604020202020204" pitchFamily="34" charset="0"/>
              </a:rPr>
              <a:t>ă</a:t>
            </a:r>
            <a:r>
              <a:rPr lang="en-GB">
                <a:latin typeface="Arial" panose="020B0604020202020204" pitchFamily="34" charset="0"/>
                <a:cs typeface="Arial" panose="020B0604020202020204" pitchFamily="34" charset="0"/>
              </a:rPr>
              <a:t>n xếp</a:t>
            </a:r>
          </a:p>
          <a:p>
            <a:pPr marL="742939" lvl="1" indent="-285750">
              <a:buFont typeface="Arial" panose="020B0604020202020204" pitchFamily="34" charset="0"/>
              <a:buChar char="•"/>
            </a:pPr>
            <a:r>
              <a:rPr lang="en-GB" i="1">
                <a:latin typeface="Arial" panose="020B0604020202020204" pitchFamily="34" charset="0"/>
                <a:cs typeface="Arial" panose="020B0604020202020204" pitchFamily="34" charset="0"/>
              </a:rPr>
              <a:t>Pop(S)</a:t>
            </a:r>
            <a:r>
              <a:rPr lang="en-GB">
                <a:latin typeface="Arial" panose="020B0604020202020204" pitchFamily="34" charset="0"/>
                <a:cs typeface="Arial" panose="020B0604020202020204" pitchFamily="34" charset="0"/>
              </a:rPr>
              <a:t>: lấy ra 1 phần tử đầu ra khỏi ng</a:t>
            </a:r>
            <a:r>
              <a:rPr lang="vi-VN">
                <a:latin typeface="Arial" panose="020B0604020202020204" pitchFamily="34" charset="0"/>
                <a:cs typeface="Arial" panose="020B0604020202020204" pitchFamily="34" charset="0"/>
              </a:rPr>
              <a:t>ă</a:t>
            </a:r>
            <a:r>
              <a:rPr lang="en-GB">
                <a:latin typeface="Arial" panose="020B0604020202020204" pitchFamily="34" charset="0"/>
                <a:cs typeface="Arial" panose="020B0604020202020204" pitchFamily="34" charset="0"/>
              </a:rPr>
              <a:t>n xếp</a:t>
            </a:r>
          </a:p>
          <a:p>
            <a:pPr marL="742939" lvl="1" indent="-285750">
              <a:buFont typeface="Arial" panose="020B0604020202020204" pitchFamily="34" charset="0"/>
              <a:buChar char="•"/>
            </a:pPr>
            <a:r>
              <a:rPr lang="en-GB" i="1">
                <a:latin typeface="Arial" panose="020B0604020202020204" pitchFamily="34" charset="0"/>
                <a:cs typeface="Arial" panose="020B0604020202020204" pitchFamily="34" charset="0"/>
              </a:rPr>
              <a:t>Top(S)</a:t>
            </a:r>
            <a:r>
              <a:rPr lang="en-GB">
                <a:latin typeface="Arial" panose="020B0604020202020204" pitchFamily="34" charset="0"/>
                <a:cs typeface="Arial" panose="020B0604020202020204" pitchFamily="34" charset="0"/>
              </a:rPr>
              <a:t>: truy cập phần tử ở </a:t>
            </a:r>
            <a:r>
              <a:rPr lang="vi-VN">
                <a:latin typeface="Arial" panose="020B0604020202020204" pitchFamily="34" charset="0"/>
                <a:cs typeface="Arial" panose="020B0604020202020204" pitchFamily="34" charset="0"/>
              </a:rPr>
              <a:t>đỉnh</a:t>
            </a:r>
            <a:r>
              <a:rPr lang="en-GB">
                <a:latin typeface="Arial" panose="020B0604020202020204" pitchFamily="34" charset="0"/>
                <a:cs typeface="Arial" panose="020B0604020202020204" pitchFamily="34" charset="0"/>
              </a:rPr>
              <a:t> của ng</a:t>
            </a:r>
            <a:r>
              <a:rPr lang="vi-VN">
                <a:latin typeface="Arial" panose="020B0604020202020204" pitchFamily="34" charset="0"/>
                <a:cs typeface="Arial" panose="020B0604020202020204" pitchFamily="34" charset="0"/>
              </a:rPr>
              <a:t>ă</a:t>
            </a:r>
            <a:r>
              <a:rPr lang="en-GB">
                <a:latin typeface="Arial" panose="020B0604020202020204" pitchFamily="34" charset="0"/>
                <a:cs typeface="Arial" panose="020B0604020202020204" pitchFamily="34" charset="0"/>
              </a:rPr>
              <a:t>n xếp</a:t>
            </a:r>
          </a:p>
          <a:p>
            <a:pPr marL="742939" lvl="1" indent="-285750">
              <a:buFont typeface="Arial" panose="020B0604020202020204" pitchFamily="34" charset="0"/>
              <a:buChar char="•"/>
            </a:pPr>
            <a:r>
              <a:rPr lang="en-GB" i="1">
                <a:latin typeface="Arial" panose="020B0604020202020204" pitchFamily="34" charset="0"/>
                <a:cs typeface="Arial" panose="020B0604020202020204" pitchFamily="34" charset="0"/>
              </a:rPr>
              <a:t>isEmpty(S)</a:t>
            </a:r>
            <a:r>
              <a:rPr lang="en-GB">
                <a:latin typeface="Arial" panose="020B0604020202020204" pitchFamily="34" charset="0"/>
                <a:cs typeface="Arial" panose="020B0604020202020204" pitchFamily="34" charset="0"/>
              </a:rPr>
              <a:t>: trả về true nếu ng</a:t>
            </a:r>
            <a:r>
              <a:rPr lang="vi-VN">
                <a:latin typeface="Arial" panose="020B0604020202020204" pitchFamily="34" charset="0"/>
                <a:cs typeface="Arial" panose="020B0604020202020204" pitchFamily="34" charset="0"/>
              </a:rPr>
              <a:t>ă</a:t>
            </a:r>
            <a:r>
              <a:rPr lang="en-GB">
                <a:latin typeface="Arial" panose="020B0604020202020204" pitchFamily="34" charset="0"/>
                <a:cs typeface="Arial" panose="020B0604020202020204" pitchFamily="34" charset="0"/>
              </a:rPr>
              <a:t>n xếp rỗng</a:t>
            </a:r>
            <a:endParaRPr lang="en-US" sz="2400"/>
          </a:p>
        </p:txBody>
      </p:sp>
      <p:pic>
        <p:nvPicPr>
          <p:cNvPr id="6" name="Picture 5">
            <a:extLst>
              <a:ext uri="{FF2B5EF4-FFF2-40B4-BE49-F238E27FC236}">
                <a16:creationId xmlns:a16="http://schemas.microsoft.com/office/drawing/2014/main" id="{5524072C-57A9-1459-2A95-D7C87E4B6892}"/>
              </a:ext>
            </a:extLst>
          </p:cNvPr>
          <p:cNvPicPr>
            <a:picLocks noChangeAspect="1"/>
          </p:cNvPicPr>
          <p:nvPr/>
        </p:nvPicPr>
        <p:blipFill>
          <a:blip r:embed="rId2"/>
          <a:stretch>
            <a:fillRect/>
          </a:stretch>
        </p:blipFill>
        <p:spPr>
          <a:xfrm>
            <a:off x="8813261" y="1580462"/>
            <a:ext cx="3330229" cy="2606266"/>
          </a:xfrm>
          <a:prstGeom prst="rect">
            <a:avLst/>
          </a:prstGeom>
        </p:spPr>
      </p:pic>
      <p:pic>
        <p:nvPicPr>
          <p:cNvPr id="7" name="Picture 6">
            <a:extLst>
              <a:ext uri="{FF2B5EF4-FFF2-40B4-BE49-F238E27FC236}">
                <a16:creationId xmlns:a16="http://schemas.microsoft.com/office/drawing/2014/main" id="{D6362D78-7163-0AEF-F86A-EA4769F6D698}"/>
              </a:ext>
            </a:extLst>
          </p:cNvPr>
          <p:cNvPicPr>
            <a:picLocks noChangeAspect="1"/>
          </p:cNvPicPr>
          <p:nvPr/>
        </p:nvPicPr>
        <p:blipFill rotWithShape="1">
          <a:blip r:embed="rId3"/>
          <a:srcRect r="3425"/>
          <a:stretch/>
        </p:blipFill>
        <p:spPr>
          <a:xfrm>
            <a:off x="6024624" y="4474593"/>
            <a:ext cx="6310407" cy="1829809"/>
          </a:xfrm>
          <a:prstGeom prst="rect">
            <a:avLst/>
          </a:prstGeom>
        </p:spPr>
      </p:pic>
    </p:spTree>
    <p:extLst>
      <p:ext uri="{BB962C8B-B14F-4D97-AF65-F5344CB8AC3E}">
        <p14:creationId xmlns:p14="http://schemas.microsoft.com/office/powerpoint/2010/main" val="2022600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9E23B-9A20-DA54-D655-90C13AAEB861}"/>
              </a:ext>
            </a:extLst>
          </p:cNvPr>
          <p:cNvSpPr>
            <a:spLocks noGrp="1"/>
          </p:cNvSpPr>
          <p:nvPr>
            <p:ph type="sldNum" sz="quarter" idx="12"/>
          </p:nvPr>
        </p:nvSpPr>
        <p:spPr/>
        <p:txBody>
          <a:bodyPr/>
          <a:lstStyle/>
          <a:p>
            <a:fld id="{9EA0BE3B-158A-4EDF-80DC-E394A0D1600F}" type="slidenum">
              <a:rPr lang="en-US" smtClean="0"/>
              <a:pPr/>
              <a:t>50</a:t>
            </a:fld>
            <a:endParaRPr lang="en-US" dirty="0"/>
          </a:p>
        </p:txBody>
      </p:sp>
      <p:sp>
        <p:nvSpPr>
          <p:cNvPr id="3" name="Title 2">
            <a:extLst>
              <a:ext uri="{FF2B5EF4-FFF2-40B4-BE49-F238E27FC236}">
                <a16:creationId xmlns:a16="http://schemas.microsoft.com/office/drawing/2014/main" id="{30B23412-37BC-6C64-82F4-AEFC3255A3F7}"/>
              </a:ext>
            </a:extLst>
          </p:cNvPr>
          <p:cNvSpPr>
            <a:spLocks noGrp="1"/>
          </p:cNvSpPr>
          <p:nvPr>
            <p:ph type="title"/>
          </p:nvPr>
        </p:nvSpPr>
        <p:spPr/>
        <p:txBody>
          <a:bodyPr/>
          <a:lstStyle/>
          <a:p>
            <a:r>
              <a:rPr lang="en-US"/>
              <a:t>Một số ứng dụng của hàng đợi</a:t>
            </a:r>
          </a:p>
        </p:txBody>
      </p:sp>
      <p:sp>
        <p:nvSpPr>
          <p:cNvPr id="4" name="Content Placeholder 3">
            <a:extLst>
              <a:ext uri="{FF2B5EF4-FFF2-40B4-BE49-F238E27FC236}">
                <a16:creationId xmlns:a16="http://schemas.microsoft.com/office/drawing/2014/main" id="{D7763F64-4C9F-C294-A2D0-B3657B6255E7}"/>
              </a:ext>
            </a:extLst>
          </p:cNvPr>
          <p:cNvSpPr>
            <a:spLocks noGrp="1"/>
          </p:cNvSpPr>
          <p:nvPr>
            <p:ph sz="quarter" idx="13"/>
          </p:nvPr>
        </p:nvSpPr>
        <p:spPr/>
        <p:txBody>
          <a:bodyPr/>
          <a:lstStyle/>
          <a:p>
            <a:pPr marL="274320" indent="-274320" algn="just">
              <a:lnSpc>
                <a:spcPct val="135000"/>
              </a:lnSpc>
              <a:spcBef>
                <a:spcPts val="300"/>
              </a:spcBef>
              <a:spcAft>
                <a:spcPts val="1200"/>
              </a:spcAft>
              <a:buFont typeface="Wingdings" panose="05000000000000000000" pitchFamily="2" charset="2"/>
              <a:buChar char="§"/>
            </a:pPr>
            <a:r>
              <a:rPr lang="vi-VN" sz="2400" b="1"/>
              <a:t>Xử </a:t>
            </a:r>
            <a:r>
              <a:rPr lang="en-US" sz="2400" b="1"/>
              <a:t>lý yêu cầu trên máy chủ web (Web server request handling)</a:t>
            </a:r>
            <a:r>
              <a:rPr lang="vi-VN" sz="2400" b="1"/>
              <a:t>: </a:t>
            </a:r>
            <a:r>
              <a:rPr lang="vi-VN" sz="2400"/>
              <a:t>Các máy chủ web sử dụng hàng đợi để quản lý các yêu cầu HTTP đến. Mỗi yêu cầu đến được đặt vào hàng đợi và xử lý bởi các luồng hoặc tiến trình làm việc, cho phép máy chủ xử lý nhiều yêu cầu cùng một lúc</a:t>
            </a:r>
            <a:endParaRPr lang="en-US" sz="2400"/>
          </a:p>
          <a:p>
            <a:pPr marL="274320" indent="-274320" algn="just">
              <a:lnSpc>
                <a:spcPct val="135000"/>
              </a:lnSpc>
              <a:spcBef>
                <a:spcPts val="300"/>
              </a:spcBef>
              <a:spcAft>
                <a:spcPts val="1200"/>
              </a:spcAft>
              <a:buFont typeface="Wingdings" panose="05000000000000000000" pitchFamily="2" charset="2"/>
              <a:buChar char="§"/>
            </a:pPr>
            <a:r>
              <a:rPr lang="vi-VN" sz="2400" b="1"/>
              <a:t>Đệm </a:t>
            </a:r>
            <a:r>
              <a:rPr lang="en-US" sz="2400" b="1"/>
              <a:t>t</a:t>
            </a:r>
            <a:r>
              <a:rPr lang="vi-VN" sz="2400" b="1"/>
              <a:t>rong </a:t>
            </a:r>
            <a:r>
              <a:rPr lang="en-US" sz="2400" b="1"/>
              <a:t>c</a:t>
            </a:r>
            <a:r>
              <a:rPr lang="vi-VN" sz="2400" b="1"/>
              <a:t>ác </a:t>
            </a:r>
            <a:r>
              <a:rPr lang="en-US" sz="2400" b="1"/>
              <a:t>h</a:t>
            </a:r>
            <a:r>
              <a:rPr lang="vi-VN" sz="2400" b="1"/>
              <a:t>oạt </a:t>
            </a:r>
            <a:r>
              <a:rPr lang="en-US" sz="2400" b="1"/>
              <a:t>đ</a:t>
            </a:r>
            <a:r>
              <a:rPr lang="vi-VN" sz="2400" b="1"/>
              <a:t>ộng I/O</a:t>
            </a:r>
            <a:r>
              <a:rPr lang="en-US" sz="2400" b="1"/>
              <a:t> (Buffering in I/O operations)</a:t>
            </a:r>
            <a:r>
              <a:rPr lang="vi-VN" sz="2400" b="1"/>
              <a:t>: </a:t>
            </a:r>
            <a:r>
              <a:rPr lang="vi-VN" sz="2400"/>
              <a:t>Hàng đợi được sử dụng để đệm dữ liệu trong các hoạt động I/O. Ví dụ, khi dữ liệu được đọc từ tệp hoặc ổ đĩa mạng, thường được đặt vào hàng đợi trước khi xử lý để làm dịu sự biến đổi trong tốc độ nhận dữ liệu.</a:t>
            </a:r>
            <a:endParaRPr lang="en-US" sz="2400" dirty="0"/>
          </a:p>
        </p:txBody>
      </p:sp>
    </p:spTree>
    <p:extLst>
      <p:ext uri="{BB962C8B-B14F-4D97-AF65-F5344CB8AC3E}">
        <p14:creationId xmlns:p14="http://schemas.microsoft.com/office/powerpoint/2010/main" val="1053262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9E23B-9A20-DA54-D655-90C13AAEB861}"/>
              </a:ext>
            </a:extLst>
          </p:cNvPr>
          <p:cNvSpPr>
            <a:spLocks noGrp="1"/>
          </p:cNvSpPr>
          <p:nvPr>
            <p:ph type="sldNum" sz="quarter" idx="12"/>
          </p:nvPr>
        </p:nvSpPr>
        <p:spPr/>
        <p:txBody>
          <a:bodyPr/>
          <a:lstStyle/>
          <a:p>
            <a:fld id="{9EA0BE3B-158A-4EDF-80DC-E394A0D1600F}" type="slidenum">
              <a:rPr lang="en-US" smtClean="0"/>
              <a:pPr/>
              <a:t>51</a:t>
            </a:fld>
            <a:endParaRPr lang="en-US" dirty="0"/>
          </a:p>
        </p:txBody>
      </p:sp>
      <p:sp>
        <p:nvSpPr>
          <p:cNvPr id="3" name="Title 2">
            <a:extLst>
              <a:ext uri="{FF2B5EF4-FFF2-40B4-BE49-F238E27FC236}">
                <a16:creationId xmlns:a16="http://schemas.microsoft.com/office/drawing/2014/main" id="{30B23412-37BC-6C64-82F4-AEFC3255A3F7}"/>
              </a:ext>
            </a:extLst>
          </p:cNvPr>
          <p:cNvSpPr>
            <a:spLocks noGrp="1"/>
          </p:cNvSpPr>
          <p:nvPr>
            <p:ph type="title"/>
          </p:nvPr>
        </p:nvSpPr>
        <p:spPr/>
        <p:txBody>
          <a:bodyPr/>
          <a:lstStyle/>
          <a:p>
            <a:r>
              <a:rPr lang="en-US"/>
              <a:t>Một số ứng dụng của hàng đợi</a:t>
            </a:r>
          </a:p>
        </p:txBody>
      </p:sp>
      <p:sp>
        <p:nvSpPr>
          <p:cNvPr id="4" name="Content Placeholder 3">
            <a:extLst>
              <a:ext uri="{FF2B5EF4-FFF2-40B4-BE49-F238E27FC236}">
                <a16:creationId xmlns:a16="http://schemas.microsoft.com/office/drawing/2014/main" id="{D7763F64-4C9F-C294-A2D0-B3657B6255E7}"/>
              </a:ext>
            </a:extLst>
          </p:cNvPr>
          <p:cNvSpPr>
            <a:spLocks noGrp="1"/>
          </p:cNvSpPr>
          <p:nvPr>
            <p:ph sz="quarter" idx="13"/>
          </p:nvPr>
        </p:nvSpPr>
        <p:spPr/>
        <p:txBody>
          <a:bodyPr/>
          <a:lstStyle/>
          <a:p>
            <a:pPr marL="274320" indent="-274320" algn="just">
              <a:lnSpc>
                <a:spcPct val="135000"/>
              </a:lnSpc>
              <a:spcBef>
                <a:spcPts val="300"/>
              </a:spcBef>
              <a:spcAft>
                <a:spcPts val="1200"/>
              </a:spcAft>
              <a:buFont typeface="Wingdings" panose="05000000000000000000" pitchFamily="2" charset="2"/>
              <a:buChar char="§"/>
            </a:pPr>
            <a:r>
              <a:rPr lang="vi-VN" sz="2400" b="1"/>
              <a:t>Quản </a:t>
            </a:r>
            <a:r>
              <a:rPr lang="en-US" sz="2400" b="1"/>
              <a:t>l</a:t>
            </a:r>
            <a:r>
              <a:rPr lang="vi-VN" sz="2400" b="1"/>
              <a:t>ý </a:t>
            </a:r>
            <a:r>
              <a:rPr lang="en-US" sz="2400" b="1"/>
              <a:t>t</a:t>
            </a:r>
            <a:r>
              <a:rPr lang="vi-VN" sz="2400" b="1"/>
              <a:t>ác </a:t>
            </a:r>
            <a:r>
              <a:rPr lang="en-US" sz="2400" b="1"/>
              <a:t>v</a:t>
            </a:r>
            <a:r>
              <a:rPr lang="vi-VN" sz="2400" b="1"/>
              <a:t>ụ </a:t>
            </a:r>
            <a:r>
              <a:rPr lang="en-US" sz="2400" b="1"/>
              <a:t>t</a:t>
            </a:r>
            <a:r>
              <a:rPr lang="vi-VN" sz="2400" b="1"/>
              <a:t>rong </a:t>
            </a:r>
            <a:r>
              <a:rPr lang="en-US" sz="2400" b="1"/>
              <a:t>ứ</a:t>
            </a:r>
            <a:r>
              <a:rPr lang="vi-VN" sz="2400" b="1"/>
              <a:t>ng </a:t>
            </a:r>
            <a:r>
              <a:rPr lang="en-US" sz="2400" b="1"/>
              <a:t>d</a:t>
            </a:r>
            <a:r>
              <a:rPr lang="vi-VN" sz="2400" b="1"/>
              <a:t>ụng </a:t>
            </a:r>
            <a:r>
              <a:rPr lang="en-US" sz="2400" b="1"/>
              <a:t>đ</a:t>
            </a:r>
            <a:r>
              <a:rPr lang="vi-VN" sz="2400" b="1"/>
              <a:t>a </a:t>
            </a:r>
            <a:r>
              <a:rPr lang="en-US" sz="2400" b="1"/>
              <a:t>l</a:t>
            </a:r>
            <a:r>
              <a:rPr lang="vi-VN" sz="2400" b="1"/>
              <a:t>uồng</a:t>
            </a:r>
            <a:r>
              <a:rPr lang="en-US" sz="2400" b="1"/>
              <a:t> (Task management in multithreading)</a:t>
            </a:r>
            <a:r>
              <a:rPr lang="vi-VN" sz="2400" b="1"/>
              <a:t>: </a:t>
            </a:r>
            <a:r>
              <a:rPr lang="vi-VN" sz="2400"/>
              <a:t>Trong các ứng dụng đa luồng, hàng đợi có thể được sử dụng để quản lý các tác vụ cần được thực thi đồng thời. Các luồng thực hiện bóc tác vụ từ hàng đợi và thực hiện công việc tương ứng.</a:t>
            </a:r>
            <a:endParaRPr lang="en-US" sz="2400"/>
          </a:p>
          <a:p>
            <a:pPr marL="274320" indent="-274320" algn="just">
              <a:lnSpc>
                <a:spcPct val="135000"/>
              </a:lnSpc>
              <a:spcBef>
                <a:spcPts val="300"/>
              </a:spcBef>
              <a:spcAft>
                <a:spcPts val="1200"/>
              </a:spcAft>
              <a:buFont typeface="Wingdings" panose="05000000000000000000" pitchFamily="2" charset="2"/>
              <a:buChar char="§"/>
            </a:pPr>
            <a:r>
              <a:rPr lang="vi-VN" sz="2400" b="1"/>
              <a:t>Xử </a:t>
            </a:r>
            <a:r>
              <a:rPr lang="en-US" sz="2400" b="1"/>
              <a:t>l</a:t>
            </a:r>
            <a:r>
              <a:rPr lang="vi-VN" sz="2400" b="1"/>
              <a:t>ý </a:t>
            </a:r>
            <a:r>
              <a:rPr lang="en-US" sz="2400" b="1"/>
              <a:t>đ</a:t>
            </a:r>
            <a:r>
              <a:rPr lang="vi-VN" sz="2400" b="1"/>
              <a:t>ơn </a:t>
            </a:r>
            <a:r>
              <a:rPr lang="en-US" sz="2400" b="1"/>
              <a:t>đ</a:t>
            </a:r>
            <a:r>
              <a:rPr lang="vi-VN" sz="2400" b="1"/>
              <a:t>ặt </a:t>
            </a:r>
            <a:r>
              <a:rPr lang="en-US" sz="2400" b="1"/>
              <a:t>h</a:t>
            </a:r>
            <a:r>
              <a:rPr lang="vi-VN" sz="2400" b="1"/>
              <a:t>àng </a:t>
            </a:r>
            <a:r>
              <a:rPr lang="en-US" sz="2400" b="1"/>
              <a:t>t</a:t>
            </a:r>
            <a:r>
              <a:rPr lang="vi-VN" sz="2400" b="1"/>
              <a:t>rong </a:t>
            </a:r>
            <a:r>
              <a:rPr lang="en-US" sz="2400" b="1"/>
              <a:t>k</a:t>
            </a:r>
            <a:r>
              <a:rPr lang="vi-VN" sz="2400" b="1"/>
              <a:t>ho</a:t>
            </a:r>
            <a:r>
              <a:rPr lang="en-US" sz="2400" b="1"/>
              <a:t> (Order fulfillment in warehouses)</a:t>
            </a:r>
            <a:r>
              <a:rPr lang="vi-VN" sz="2400" b="1"/>
              <a:t>: </a:t>
            </a:r>
            <a:br>
              <a:rPr lang="en-US" sz="2400" b="1"/>
            </a:br>
            <a:r>
              <a:rPr lang="vi-VN" sz="2400"/>
              <a:t>Trong quản lý logistics và kho lưu trữ, hàng đợi có thể được sử dụng để quản lý quy trình thực hiện đơn đặt hàng. Đơn đặt hàng được đặt vào hàng đợi để lựa chọn, đóng gói và giao hàng để đảm bảo xử lý hiệu quả.</a:t>
            </a:r>
            <a:endParaRPr lang="en-US" sz="2400"/>
          </a:p>
          <a:p>
            <a:pPr marL="274320" indent="-274320" algn="just">
              <a:lnSpc>
                <a:spcPct val="135000"/>
              </a:lnSpc>
              <a:spcBef>
                <a:spcPts val="300"/>
              </a:spcBef>
              <a:spcAft>
                <a:spcPts val="1200"/>
              </a:spcAft>
              <a:buFont typeface="Wingdings" panose="05000000000000000000" pitchFamily="2" charset="2"/>
              <a:buChar char="§"/>
            </a:pPr>
            <a:endParaRPr lang="en-US" sz="2400" dirty="0"/>
          </a:p>
        </p:txBody>
      </p:sp>
    </p:spTree>
    <p:extLst>
      <p:ext uri="{BB962C8B-B14F-4D97-AF65-F5344CB8AC3E}">
        <p14:creationId xmlns:p14="http://schemas.microsoft.com/office/powerpoint/2010/main" val="3051355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ct val="150000"/>
              </a:lnSpc>
            </a:pPr>
            <a:r>
              <a:rPr lang="en-US"/>
              <a:t>Ngăn xếp</a:t>
            </a:r>
          </a:p>
          <a:p>
            <a:pPr>
              <a:lnSpc>
                <a:spcPct val="150000"/>
              </a:lnSpc>
            </a:pPr>
            <a:r>
              <a:rPr lang="en-US"/>
              <a:t>Bài tập: Kiểm tra tính cân xứng của dãy ngoặc </a:t>
            </a:r>
          </a:p>
          <a:p>
            <a:pPr>
              <a:lnSpc>
                <a:spcPct val="150000"/>
              </a:lnSpc>
            </a:pPr>
            <a:r>
              <a:rPr lang="en-US"/>
              <a:t>Hàng đợi</a:t>
            </a:r>
          </a:p>
          <a:p>
            <a:pPr>
              <a:lnSpc>
                <a:spcPct val="150000"/>
              </a:lnSpc>
            </a:pPr>
            <a:r>
              <a:rPr lang="en-US" b="1"/>
              <a:t>Bài tập: Tìm đường đi nhanh nhất thoát khỏi mê cung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52</a:t>
            </a:fld>
            <a:endParaRPr lang="en-US" dirty="0"/>
          </a:p>
        </p:txBody>
      </p:sp>
    </p:spTree>
    <p:extLst>
      <p:ext uri="{BB962C8B-B14F-4D97-AF65-F5344CB8AC3E}">
        <p14:creationId xmlns:p14="http://schemas.microsoft.com/office/powerpoint/2010/main" val="179588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ABB2A-6859-F353-B652-6AA2C364BADE}"/>
              </a:ext>
            </a:extLst>
          </p:cNvPr>
          <p:cNvSpPr>
            <a:spLocks noGrp="1"/>
          </p:cNvSpPr>
          <p:nvPr>
            <p:ph type="sldNum" sz="quarter" idx="12"/>
          </p:nvPr>
        </p:nvSpPr>
        <p:spPr/>
        <p:txBody>
          <a:bodyPr/>
          <a:lstStyle/>
          <a:p>
            <a:fld id="{9EA0BE3B-158A-4EDF-80DC-E394A0D1600F}" type="slidenum">
              <a:rPr lang="en-US" smtClean="0"/>
              <a:pPr/>
              <a:t>53</a:t>
            </a:fld>
            <a:endParaRPr lang="en-US" dirty="0"/>
          </a:p>
        </p:txBody>
      </p:sp>
      <p:sp>
        <p:nvSpPr>
          <p:cNvPr id="3" name="Title 2">
            <a:extLst>
              <a:ext uri="{FF2B5EF4-FFF2-40B4-BE49-F238E27FC236}">
                <a16:creationId xmlns:a16="http://schemas.microsoft.com/office/drawing/2014/main" id="{865E7F45-CEBF-9E78-E8B2-A94FB0A57332}"/>
              </a:ext>
            </a:extLst>
          </p:cNvPr>
          <p:cNvSpPr>
            <a:spLocks noGrp="1"/>
          </p:cNvSpPr>
          <p:nvPr>
            <p:ph type="title"/>
          </p:nvPr>
        </p:nvSpPr>
        <p:spPr/>
        <p:txBody>
          <a:bodyPr/>
          <a:lstStyle/>
          <a:p>
            <a:r>
              <a:rPr lang="en-US"/>
              <a:t>Đề bài</a:t>
            </a:r>
          </a:p>
        </p:txBody>
      </p:sp>
      <p:sp>
        <p:nvSpPr>
          <p:cNvPr id="5" name="Rectangle 4">
            <a:extLst>
              <a:ext uri="{FF2B5EF4-FFF2-40B4-BE49-F238E27FC236}">
                <a16:creationId xmlns:a16="http://schemas.microsoft.com/office/drawing/2014/main" id="{275E4088-5B35-2D1A-50F4-323E01A4D8B0}"/>
              </a:ext>
            </a:extLst>
          </p:cNvPr>
          <p:cNvSpPr/>
          <p:nvPr/>
        </p:nvSpPr>
        <p:spPr>
          <a:xfrm>
            <a:off x="6933942" y="330948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D7A701F1-3975-1FF3-18A2-85D4E8300D22}"/>
              </a:ext>
            </a:extLst>
          </p:cNvPr>
          <p:cNvSpPr/>
          <p:nvPr/>
        </p:nvSpPr>
        <p:spPr>
          <a:xfrm>
            <a:off x="7293982" y="330948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25A9F276-F54E-36B5-36C7-AA20EEB55BFC}"/>
              </a:ext>
            </a:extLst>
          </p:cNvPr>
          <p:cNvSpPr/>
          <p:nvPr/>
        </p:nvSpPr>
        <p:spPr>
          <a:xfrm>
            <a:off x="765402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C36FCC2F-FD9F-2980-A365-775B9A19AB25}"/>
              </a:ext>
            </a:extLst>
          </p:cNvPr>
          <p:cNvSpPr/>
          <p:nvPr/>
        </p:nvSpPr>
        <p:spPr>
          <a:xfrm>
            <a:off x="801406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BED6FEDD-7FC7-33FD-EC0F-48A3A69CDB3B}"/>
              </a:ext>
            </a:extLst>
          </p:cNvPr>
          <p:cNvSpPr/>
          <p:nvPr/>
        </p:nvSpPr>
        <p:spPr>
          <a:xfrm>
            <a:off x="837410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671F0079-AF67-8BD4-93BF-C3939E98DE1B}"/>
              </a:ext>
            </a:extLst>
          </p:cNvPr>
          <p:cNvSpPr/>
          <p:nvPr/>
        </p:nvSpPr>
        <p:spPr>
          <a:xfrm>
            <a:off x="873414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6E4DDCBC-B038-6B7F-8919-1A2178A33AA9}"/>
              </a:ext>
            </a:extLst>
          </p:cNvPr>
          <p:cNvSpPr/>
          <p:nvPr/>
        </p:nvSpPr>
        <p:spPr>
          <a:xfrm>
            <a:off x="9094182" y="330948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4DD8667A-761E-A2EF-0BBB-B4A5D75CB75B}"/>
              </a:ext>
            </a:extLst>
          </p:cNvPr>
          <p:cNvSpPr/>
          <p:nvPr/>
        </p:nvSpPr>
        <p:spPr>
          <a:xfrm>
            <a:off x="945422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ADAB5B90-96A6-5D9F-2DE5-A900D83D51C0}"/>
              </a:ext>
            </a:extLst>
          </p:cNvPr>
          <p:cNvSpPr/>
          <p:nvPr/>
        </p:nvSpPr>
        <p:spPr>
          <a:xfrm>
            <a:off x="981426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1A287B16-DE93-6492-7574-EF2AE0963AAF}"/>
              </a:ext>
            </a:extLst>
          </p:cNvPr>
          <p:cNvSpPr/>
          <p:nvPr/>
        </p:nvSpPr>
        <p:spPr>
          <a:xfrm>
            <a:off x="1017430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3BC4053B-2864-7112-DE9F-0B476583BFEE}"/>
              </a:ext>
            </a:extLst>
          </p:cNvPr>
          <p:cNvSpPr/>
          <p:nvPr/>
        </p:nvSpPr>
        <p:spPr>
          <a:xfrm>
            <a:off x="10534342" y="330948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6808E588-42B1-594B-7538-7524E1AC7FC2}"/>
              </a:ext>
            </a:extLst>
          </p:cNvPr>
          <p:cNvSpPr/>
          <p:nvPr/>
        </p:nvSpPr>
        <p:spPr>
          <a:xfrm>
            <a:off x="10894382" y="330948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B25956F4-D088-9127-FF24-F838297D23F2}"/>
              </a:ext>
            </a:extLst>
          </p:cNvPr>
          <p:cNvSpPr/>
          <p:nvPr/>
        </p:nvSpPr>
        <p:spPr>
          <a:xfrm>
            <a:off x="6933942" y="366952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0641C4E6-C704-E02C-77EC-7EC213613CE8}"/>
              </a:ext>
            </a:extLst>
          </p:cNvPr>
          <p:cNvSpPr/>
          <p:nvPr/>
        </p:nvSpPr>
        <p:spPr>
          <a:xfrm>
            <a:off x="7293982" y="366952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8FC6B758-5290-9DC2-DC6B-794B8DFBE9F6}"/>
              </a:ext>
            </a:extLst>
          </p:cNvPr>
          <p:cNvSpPr/>
          <p:nvPr/>
        </p:nvSpPr>
        <p:spPr>
          <a:xfrm>
            <a:off x="7654022" y="366952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4A24C0E0-9402-D269-4C60-6F39E9C43FAA}"/>
              </a:ext>
            </a:extLst>
          </p:cNvPr>
          <p:cNvSpPr/>
          <p:nvPr/>
        </p:nvSpPr>
        <p:spPr>
          <a:xfrm>
            <a:off x="8014062" y="366952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1734B789-CA0C-32B8-BBA5-9DA738E7C2ED}"/>
              </a:ext>
            </a:extLst>
          </p:cNvPr>
          <p:cNvSpPr/>
          <p:nvPr/>
        </p:nvSpPr>
        <p:spPr>
          <a:xfrm>
            <a:off x="8374102" y="366952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F85C9A97-C23A-8D2A-5510-84E777FB21DC}"/>
              </a:ext>
            </a:extLst>
          </p:cNvPr>
          <p:cNvSpPr/>
          <p:nvPr/>
        </p:nvSpPr>
        <p:spPr>
          <a:xfrm>
            <a:off x="8734142" y="366952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422E684D-DCC4-89C6-48E3-B206AA2256F5}"/>
              </a:ext>
            </a:extLst>
          </p:cNvPr>
          <p:cNvSpPr/>
          <p:nvPr/>
        </p:nvSpPr>
        <p:spPr>
          <a:xfrm>
            <a:off x="9094182" y="366952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DC75C9D2-A74F-BFEF-E782-FB0BB56308D6}"/>
              </a:ext>
            </a:extLst>
          </p:cNvPr>
          <p:cNvSpPr/>
          <p:nvPr/>
        </p:nvSpPr>
        <p:spPr>
          <a:xfrm>
            <a:off x="9454222" y="366952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7717B012-78E2-FBBC-6B49-BD2FB7FE7A66}"/>
              </a:ext>
            </a:extLst>
          </p:cNvPr>
          <p:cNvSpPr/>
          <p:nvPr/>
        </p:nvSpPr>
        <p:spPr>
          <a:xfrm>
            <a:off x="9814262" y="366952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EFFF94E0-6FC3-D72D-501E-99A0CCFFCAB0}"/>
              </a:ext>
            </a:extLst>
          </p:cNvPr>
          <p:cNvSpPr/>
          <p:nvPr/>
        </p:nvSpPr>
        <p:spPr>
          <a:xfrm>
            <a:off x="10174302" y="366952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29477909-695E-8CD4-B72A-B55B5C465B76}"/>
              </a:ext>
            </a:extLst>
          </p:cNvPr>
          <p:cNvSpPr/>
          <p:nvPr/>
        </p:nvSpPr>
        <p:spPr>
          <a:xfrm>
            <a:off x="10534342" y="366952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2BE1E2EA-6F64-DCD9-3176-A8B13EF7EAEA}"/>
              </a:ext>
            </a:extLst>
          </p:cNvPr>
          <p:cNvSpPr/>
          <p:nvPr/>
        </p:nvSpPr>
        <p:spPr>
          <a:xfrm>
            <a:off x="10894382" y="366952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114B2FC4-7A85-7671-545A-565029A40788}"/>
              </a:ext>
            </a:extLst>
          </p:cNvPr>
          <p:cNvSpPr/>
          <p:nvPr/>
        </p:nvSpPr>
        <p:spPr>
          <a:xfrm>
            <a:off x="693394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109B6891-4435-141C-FB75-96C34CC2C3D9}"/>
              </a:ext>
            </a:extLst>
          </p:cNvPr>
          <p:cNvSpPr/>
          <p:nvPr/>
        </p:nvSpPr>
        <p:spPr>
          <a:xfrm>
            <a:off x="729398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14A58623-871A-6322-82CF-EED832C9A3E1}"/>
              </a:ext>
            </a:extLst>
          </p:cNvPr>
          <p:cNvSpPr/>
          <p:nvPr/>
        </p:nvSpPr>
        <p:spPr>
          <a:xfrm>
            <a:off x="7654022" y="402956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13A80369-9BBC-D878-B757-62519894E448}"/>
              </a:ext>
            </a:extLst>
          </p:cNvPr>
          <p:cNvSpPr/>
          <p:nvPr/>
        </p:nvSpPr>
        <p:spPr>
          <a:xfrm>
            <a:off x="801406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1A94BD0F-3C17-30D7-AE3D-0882886BAC7D}"/>
              </a:ext>
            </a:extLst>
          </p:cNvPr>
          <p:cNvSpPr/>
          <p:nvPr/>
        </p:nvSpPr>
        <p:spPr>
          <a:xfrm>
            <a:off x="837410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3DA188FF-054A-D8E3-2D90-54AC4B867EBD}"/>
              </a:ext>
            </a:extLst>
          </p:cNvPr>
          <p:cNvSpPr/>
          <p:nvPr/>
        </p:nvSpPr>
        <p:spPr>
          <a:xfrm>
            <a:off x="873414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EA2D2AE7-FC0B-D63E-A8F3-ABBCE05CEBD9}"/>
              </a:ext>
            </a:extLst>
          </p:cNvPr>
          <p:cNvSpPr/>
          <p:nvPr/>
        </p:nvSpPr>
        <p:spPr>
          <a:xfrm>
            <a:off x="909418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C97A1E7E-A11D-84D9-03D9-D55DBF80D711}"/>
              </a:ext>
            </a:extLst>
          </p:cNvPr>
          <p:cNvSpPr/>
          <p:nvPr/>
        </p:nvSpPr>
        <p:spPr>
          <a:xfrm>
            <a:off x="945422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28FB14E9-34D7-B29F-19B7-193A19B27EF7}"/>
              </a:ext>
            </a:extLst>
          </p:cNvPr>
          <p:cNvSpPr/>
          <p:nvPr/>
        </p:nvSpPr>
        <p:spPr>
          <a:xfrm>
            <a:off x="981426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4F0C53C7-1610-6621-2329-FBC130C1C2F3}"/>
              </a:ext>
            </a:extLst>
          </p:cNvPr>
          <p:cNvSpPr/>
          <p:nvPr/>
        </p:nvSpPr>
        <p:spPr>
          <a:xfrm>
            <a:off x="1017430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81ACE022-7233-487A-61BB-BB52E3A84078}"/>
              </a:ext>
            </a:extLst>
          </p:cNvPr>
          <p:cNvSpPr/>
          <p:nvPr/>
        </p:nvSpPr>
        <p:spPr>
          <a:xfrm>
            <a:off x="1053434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2868B96A-9490-53EE-F10E-30B54B736EEF}"/>
              </a:ext>
            </a:extLst>
          </p:cNvPr>
          <p:cNvSpPr/>
          <p:nvPr/>
        </p:nvSpPr>
        <p:spPr>
          <a:xfrm>
            <a:off x="10894382" y="402956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1373E105-6572-61D9-5C36-95AE32FC806E}"/>
              </a:ext>
            </a:extLst>
          </p:cNvPr>
          <p:cNvSpPr/>
          <p:nvPr/>
        </p:nvSpPr>
        <p:spPr>
          <a:xfrm>
            <a:off x="6933942" y="438960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5093B8EE-B46A-608D-C2B3-6638E4A3702A}"/>
              </a:ext>
            </a:extLst>
          </p:cNvPr>
          <p:cNvSpPr/>
          <p:nvPr/>
        </p:nvSpPr>
        <p:spPr>
          <a:xfrm>
            <a:off x="729398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26DF4D5B-CF65-9B0F-59DB-37BCC84DD188}"/>
              </a:ext>
            </a:extLst>
          </p:cNvPr>
          <p:cNvSpPr/>
          <p:nvPr/>
        </p:nvSpPr>
        <p:spPr>
          <a:xfrm>
            <a:off x="765402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EB3C4881-4927-43AC-E9F0-4EA21D9BA318}"/>
              </a:ext>
            </a:extLst>
          </p:cNvPr>
          <p:cNvSpPr/>
          <p:nvPr/>
        </p:nvSpPr>
        <p:spPr>
          <a:xfrm>
            <a:off x="801406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36E6977D-6D7C-382F-46B1-2659DA6E9829}"/>
              </a:ext>
            </a:extLst>
          </p:cNvPr>
          <p:cNvSpPr/>
          <p:nvPr/>
        </p:nvSpPr>
        <p:spPr>
          <a:xfrm>
            <a:off x="837410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86CF325A-80DB-CC13-B24C-CF872A739F39}"/>
              </a:ext>
            </a:extLst>
          </p:cNvPr>
          <p:cNvSpPr/>
          <p:nvPr/>
        </p:nvSpPr>
        <p:spPr>
          <a:xfrm>
            <a:off x="873414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C9D0F7DC-7B57-CD56-AF24-D1C3D1F5D12B}"/>
              </a:ext>
            </a:extLst>
          </p:cNvPr>
          <p:cNvSpPr/>
          <p:nvPr/>
        </p:nvSpPr>
        <p:spPr>
          <a:xfrm>
            <a:off x="9094182" y="438960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461EED50-92EC-F7D9-EE12-A6802374D2C5}"/>
              </a:ext>
            </a:extLst>
          </p:cNvPr>
          <p:cNvSpPr/>
          <p:nvPr/>
        </p:nvSpPr>
        <p:spPr>
          <a:xfrm>
            <a:off x="945422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F18AC12D-5C02-3705-6100-C74215565DC6}"/>
              </a:ext>
            </a:extLst>
          </p:cNvPr>
          <p:cNvSpPr/>
          <p:nvPr/>
        </p:nvSpPr>
        <p:spPr>
          <a:xfrm>
            <a:off x="981426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D6C6E1F0-CE48-5F46-2DCA-31F4197182A0}"/>
              </a:ext>
            </a:extLst>
          </p:cNvPr>
          <p:cNvSpPr/>
          <p:nvPr/>
        </p:nvSpPr>
        <p:spPr>
          <a:xfrm>
            <a:off x="10174302" y="438960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7B99C0B1-C0E9-7DF9-7899-64C238BCA7A8}"/>
              </a:ext>
            </a:extLst>
          </p:cNvPr>
          <p:cNvSpPr/>
          <p:nvPr/>
        </p:nvSpPr>
        <p:spPr>
          <a:xfrm>
            <a:off x="10534342" y="438960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80D73628-EC66-CA60-8B69-C44FEE99A6D8}"/>
              </a:ext>
            </a:extLst>
          </p:cNvPr>
          <p:cNvSpPr/>
          <p:nvPr/>
        </p:nvSpPr>
        <p:spPr>
          <a:xfrm>
            <a:off x="10894382" y="438960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07FE6F7F-A5A1-F1FD-8659-A4E32FF585B2}"/>
              </a:ext>
            </a:extLst>
          </p:cNvPr>
          <p:cNvSpPr/>
          <p:nvPr/>
        </p:nvSpPr>
        <p:spPr>
          <a:xfrm>
            <a:off x="6933942" y="474964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5557E472-D0D4-DF2F-9ABF-998D39BCCD68}"/>
              </a:ext>
            </a:extLst>
          </p:cNvPr>
          <p:cNvSpPr/>
          <p:nvPr/>
        </p:nvSpPr>
        <p:spPr>
          <a:xfrm>
            <a:off x="729398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6BB1957A-DDE0-5123-44F5-AC9811A7EDCD}"/>
              </a:ext>
            </a:extLst>
          </p:cNvPr>
          <p:cNvSpPr/>
          <p:nvPr/>
        </p:nvSpPr>
        <p:spPr>
          <a:xfrm>
            <a:off x="765402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E3F541CC-CDFA-ADB3-5797-DDC8C8949243}"/>
              </a:ext>
            </a:extLst>
          </p:cNvPr>
          <p:cNvSpPr/>
          <p:nvPr/>
        </p:nvSpPr>
        <p:spPr>
          <a:xfrm>
            <a:off x="8014062" y="474964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9DC5B3C2-DACA-C7E7-1C0B-8BB9B9251D37}"/>
              </a:ext>
            </a:extLst>
          </p:cNvPr>
          <p:cNvSpPr/>
          <p:nvPr/>
        </p:nvSpPr>
        <p:spPr>
          <a:xfrm>
            <a:off x="837410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A5AB0CA6-4557-A471-587D-AD335D86DC7B}"/>
              </a:ext>
            </a:extLst>
          </p:cNvPr>
          <p:cNvSpPr/>
          <p:nvPr/>
        </p:nvSpPr>
        <p:spPr>
          <a:xfrm>
            <a:off x="873414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rPr>
              <a:t>X</a:t>
            </a:r>
          </a:p>
        </p:txBody>
      </p:sp>
      <p:sp>
        <p:nvSpPr>
          <p:cNvPr id="59" name="Rectangle 58">
            <a:extLst>
              <a:ext uri="{FF2B5EF4-FFF2-40B4-BE49-F238E27FC236}">
                <a16:creationId xmlns:a16="http://schemas.microsoft.com/office/drawing/2014/main" id="{77077265-0F13-AD81-9AFF-27E803160944}"/>
              </a:ext>
            </a:extLst>
          </p:cNvPr>
          <p:cNvSpPr/>
          <p:nvPr/>
        </p:nvSpPr>
        <p:spPr>
          <a:xfrm>
            <a:off x="909418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5152721E-41AC-4521-2B44-9C3C110C2954}"/>
              </a:ext>
            </a:extLst>
          </p:cNvPr>
          <p:cNvSpPr/>
          <p:nvPr/>
        </p:nvSpPr>
        <p:spPr>
          <a:xfrm>
            <a:off x="945422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C5588B98-A2AF-8374-3BA7-55E6F94CC246}"/>
              </a:ext>
            </a:extLst>
          </p:cNvPr>
          <p:cNvSpPr/>
          <p:nvPr/>
        </p:nvSpPr>
        <p:spPr>
          <a:xfrm>
            <a:off x="981426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6B47A58A-1844-2D6A-8147-41E44695F81C}"/>
              </a:ext>
            </a:extLst>
          </p:cNvPr>
          <p:cNvSpPr/>
          <p:nvPr/>
        </p:nvSpPr>
        <p:spPr>
          <a:xfrm>
            <a:off x="10174302" y="474964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D0077528-BBF1-BC3E-57AA-A61C8E310CE8}"/>
              </a:ext>
            </a:extLst>
          </p:cNvPr>
          <p:cNvSpPr/>
          <p:nvPr/>
        </p:nvSpPr>
        <p:spPr>
          <a:xfrm>
            <a:off x="1053434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F08C5EFA-5548-73C7-7F77-045A8C192995}"/>
              </a:ext>
            </a:extLst>
          </p:cNvPr>
          <p:cNvSpPr/>
          <p:nvPr/>
        </p:nvSpPr>
        <p:spPr>
          <a:xfrm>
            <a:off x="10894382" y="474964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2C414664-ADF9-3F30-4357-53F941ED3E3A}"/>
              </a:ext>
            </a:extLst>
          </p:cNvPr>
          <p:cNvSpPr/>
          <p:nvPr/>
        </p:nvSpPr>
        <p:spPr>
          <a:xfrm>
            <a:off x="6933942" y="510968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C7E64BFD-46CB-D2B1-4C04-40FD7996CBCA}"/>
              </a:ext>
            </a:extLst>
          </p:cNvPr>
          <p:cNvSpPr/>
          <p:nvPr/>
        </p:nvSpPr>
        <p:spPr>
          <a:xfrm>
            <a:off x="729398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380F2F25-4374-4B54-230B-BD64185A811B}"/>
              </a:ext>
            </a:extLst>
          </p:cNvPr>
          <p:cNvSpPr/>
          <p:nvPr/>
        </p:nvSpPr>
        <p:spPr>
          <a:xfrm>
            <a:off x="7654022" y="510968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981F678D-03A0-4A11-A5A7-C067C2867715}"/>
              </a:ext>
            </a:extLst>
          </p:cNvPr>
          <p:cNvSpPr/>
          <p:nvPr/>
        </p:nvSpPr>
        <p:spPr>
          <a:xfrm>
            <a:off x="801406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BB9D830E-EE0D-9016-DC64-9183DD747380}"/>
              </a:ext>
            </a:extLst>
          </p:cNvPr>
          <p:cNvSpPr/>
          <p:nvPr/>
        </p:nvSpPr>
        <p:spPr>
          <a:xfrm>
            <a:off x="8374102" y="510968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75B41AA3-5367-E27D-7327-02FA461D7A7E}"/>
              </a:ext>
            </a:extLst>
          </p:cNvPr>
          <p:cNvSpPr/>
          <p:nvPr/>
        </p:nvSpPr>
        <p:spPr>
          <a:xfrm>
            <a:off x="873414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5D4F9BAE-3C79-EEA0-27A3-A3E8F05AB192}"/>
              </a:ext>
            </a:extLst>
          </p:cNvPr>
          <p:cNvSpPr/>
          <p:nvPr/>
        </p:nvSpPr>
        <p:spPr>
          <a:xfrm>
            <a:off x="909418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4303A8DA-EC58-6C74-1C05-76E872A4B88C}"/>
              </a:ext>
            </a:extLst>
          </p:cNvPr>
          <p:cNvSpPr/>
          <p:nvPr/>
        </p:nvSpPr>
        <p:spPr>
          <a:xfrm>
            <a:off x="945422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6D3C009A-6BAC-4C03-6A07-0F7B8F1EB7A7}"/>
              </a:ext>
            </a:extLst>
          </p:cNvPr>
          <p:cNvSpPr/>
          <p:nvPr/>
        </p:nvSpPr>
        <p:spPr>
          <a:xfrm>
            <a:off x="9814262" y="510968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E0DFA057-FC19-305A-A4AA-640C1BD2A92A}"/>
              </a:ext>
            </a:extLst>
          </p:cNvPr>
          <p:cNvSpPr/>
          <p:nvPr/>
        </p:nvSpPr>
        <p:spPr>
          <a:xfrm>
            <a:off x="1017430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E7C02809-67FF-0A1A-43D0-87CA4FBB515B}"/>
              </a:ext>
            </a:extLst>
          </p:cNvPr>
          <p:cNvSpPr/>
          <p:nvPr/>
        </p:nvSpPr>
        <p:spPr>
          <a:xfrm>
            <a:off x="10534342" y="510968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56B39C45-21BA-8F0A-6734-747E7EFECEAC}"/>
              </a:ext>
            </a:extLst>
          </p:cNvPr>
          <p:cNvSpPr/>
          <p:nvPr/>
        </p:nvSpPr>
        <p:spPr>
          <a:xfrm>
            <a:off x="10894382" y="510968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BA88A113-0D79-33A5-5041-2EFBCA9206BB}"/>
              </a:ext>
            </a:extLst>
          </p:cNvPr>
          <p:cNvSpPr/>
          <p:nvPr/>
        </p:nvSpPr>
        <p:spPr>
          <a:xfrm>
            <a:off x="693394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513604B4-2105-DC0A-D4FF-BAAF7DF7EAFB}"/>
              </a:ext>
            </a:extLst>
          </p:cNvPr>
          <p:cNvSpPr/>
          <p:nvPr/>
        </p:nvSpPr>
        <p:spPr>
          <a:xfrm>
            <a:off x="729398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F0884AC9-A134-A3A0-A938-DD70704A7183}"/>
              </a:ext>
            </a:extLst>
          </p:cNvPr>
          <p:cNvSpPr/>
          <p:nvPr/>
        </p:nvSpPr>
        <p:spPr>
          <a:xfrm>
            <a:off x="765402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593BA013-3CC6-81CB-D995-82A3FAEA8240}"/>
              </a:ext>
            </a:extLst>
          </p:cNvPr>
          <p:cNvSpPr/>
          <p:nvPr/>
        </p:nvSpPr>
        <p:spPr>
          <a:xfrm>
            <a:off x="801406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6B1E2C95-B4E3-16FF-D44F-C74F5B9DA142}"/>
              </a:ext>
            </a:extLst>
          </p:cNvPr>
          <p:cNvSpPr/>
          <p:nvPr/>
        </p:nvSpPr>
        <p:spPr>
          <a:xfrm>
            <a:off x="8374102" y="546972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396BDED0-13E4-2ED7-6A75-21807D391CBB}"/>
              </a:ext>
            </a:extLst>
          </p:cNvPr>
          <p:cNvSpPr/>
          <p:nvPr/>
        </p:nvSpPr>
        <p:spPr>
          <a:xfrm>
            <a:off x="873414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ADE88413-58EA-919E-F9CC-E058DD1CF426}"/>
              </a:ext>
            </a:extLst>
          </p:cNvPr>
          <p:cNvSpPr/>
          <p:nvPr/>
        </p:nvSpPr>
        <p:spPr>
          <a:xfrm>
            <a:off x="9094182" y="5469723"/>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439F0515-1833-8BC3-EDD1-59C977DC3582}"/>
              </a:ext>
            </a:extLst>
          </p:cNvPr>
          <p:cNvSpPr/>
          <p:nvPr/>
        </p:nvSpPr>
        <p:spPr>
          <a:xfrm>
            <a:off x="945422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410C9CFB-33AF-81EA-5C20-8E96599D73E2}"/>
              </a:ext>
            </a:extLst>
          </p:cNvPr>
          <p:cNvSpPr/>
          <p:nvPr/>
        </p:nvSpPr>
        <p:spPr>
          <a:xfrm>
            <a:off x="981426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3682BDB9-3F5E-3EC4-A882-0A8834C651BF}"/>
              </a:ext>
            </a:extLst>
          </p:cNvPr>
          <p:cNvSpPr/>
          <p:nvPr/>
        </p:nvSpPr>
        <p:spPr>
          <a:xfrm>
            <a:off x="1017430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F4D459D-D26F-9449-E5C0-B4B1BBBBAD8F}"/>
              </a:ext>
            </a:extLst>
          </p:cNvPr>
          <p:cNvSpPr/>
          <p:nvPr/>
        </p:nvSpPr>
        <p:spPr>
          <a:xfrm>
            <a:off x="1053434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D5A2B033-71BB-B0AA-8BBD-2A3D5B0CF9F6}"/>
              </a:ext>
            </a:extLst>
          </p:cNvPr>
          <p:cNvSpPr/>
          <p:nvPr/>
        </p:nvSpPr>
        <p:spPr>
          <a:xfrm>
            <a:off x="10894382" y="5469723"/>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9DA9AAFC-DA7E-DF20-ED66-1218CC85B50B}"/>
              </a:ext>
            </a:extLst>
          </p:cNvPr>
          <p:cNvSpPr/>
          <p:nvPr/>
        </p:nvSpPr>
        <p:spPr>
          <a:xfrm>
            <a:off x="693394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A9B78A5A-C1BF-EADC-2121-948CE886E174}"/>
              </a:ext>
            </a:extLst>
          </p:cNvPr>
          <p:cNvSpPr/>
          <p:nvPr/>
        </p:nvSpPr>
        <p:spPr>
          <a:xfrm>
            <a:off x="7293982" y="582976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620BC2FC-02E1-FA8E-480C-8DF3032A7B9D}"/>
              </a:ext>
            </a:extLst>
          </p:cNvPr>
          <p:cNvSpPr/>
          <p:nvPr/>
        </p:nvSpPr>
        <p:spPr>
          <a:xfrm>
            <a:off x="765402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F662E6BB-28B6-1B10-ED89-E90A284DA76D}"/>
              </a:ext>
            </a:extLst>
          </p:cNvPr>
          <p:cNvSpPr/>
          <p:nvPr/>
        </p:nvSpPr>
        <p:spPr>
          <a:xfrm>
            <a:off x="801406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5C85863E-D892-5C85-A6B2-0D659E7769E0}"/>
              </a:ext>
            </a:extLst>
          </p:cNvPr>
          <p:cNvSpPr/>
          <p:nvPr/>
        </p:nvSpPr>
        <p:spPr>
          <a:xfrm>
            <a:off x="8374102" y="582976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A512D0EB-FADC-B682-31FC-DFCE8F518116}"/>
              </a:ext>
            </a:extLst>
          </p:cNvPr>
          <p:cNvSpPr/>
          <p:nvPr/>
        </p:nvSpPr>
        <p:spPr>
          <a:xfrm>
            <a:off x="873414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21ACFECC-86CE-3A5E-59A5-8B639C77AB64}"/>
              </a:ext>
            </a:extLst>
          </p:cNvPr>
          <p:cNvSpPr/>
          <p:nvPr/>
        </p:nvSpPr>
        <p:spPr>
          <a:xfrm>
            <a:off x="909418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71AF75A7-9DE2-2E12-3D8F-438E09F8C72C}"/>
              </a:ext>
            </a:extLst>
          </p:cNvPr>
          <p:cNvSpPr/>
          <p:nvPr/>
        </p:nvSpPr>
        <p:spPr>
          <a:xfrm>
            <a:off x="945422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9B7D1851-9037-83A3-2192-F17F18FE5DA5}"/>
              </a:ext>
            </a:extLst>
          </p:cNvPr>
          <p:cNvSpPr/>
          <p:nvPr/>
        </p:nvSpPr>
        <p:spPr>
          <a:xfrm>
            <a:off x="9814262" y="582976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44EC3127-9CE9-688C-0C56-D19ED2DA8F6B}"/>
              </a:ext>
            </a:extLst>
          </p:cNvPr>
          <p:cNvSpPr/>
          <p:nvPr/>
        </p:nvSpPr>
        <p:spPr>
          <a:xfrm>
            <a:off x="1017430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F893B071-E6CB-6FCE-CA69-D19991D07A22}"/>
              </a:ext>
            </a:extLst>
          </p:cNvPr>
          <p:cNvSpPr/>
          <p:nvPr/>
        </p:nvSpPr>
        <p:spPr>
          <a:xfrm>
            <a:off x="10534342" y="5829765"/>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B7A4860A-9FCA-9038-E572-7C7E5B602FD0}"/>
              </a:ext>
            </a:extLst>
          </p:cNvPr>
          <p:cNvSpPr/>
          <p:nvPr/>
        </p:nvSpPr>
        <p:spPr>
          <a:xfrm>
            <a:off x="10894382" y="5829765"/>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cxnSp>
        <p:nvCxnSpPr>
          <p:cNvPr id="101" name="Straight Arrow Connector 100">
            <a:extLst>
              <a:ext uri="{FF2B5EF4-FFF2-40B4-BE49-F238E27FC236}">
                <a16:creationId xmlns:a16="http://schemas.microsoft.com/office/drawing/2014/main" id="{43586F9C-1F5D-04BE-B36F-11260E5A80FA}"/>
              </a:ext>
            </a:extLst>
          </p:cNvPr>
          <p:cNvCxnSpPr>
            <a:cxnSpLocks/>
          </p:cNvCxnSpPr>
          <p:nvPr/>
        </p:nvCxnSpPr>
        <p:spPr>
          <a:xfrm>
            <a:off x="8950166" y="4929662"/>
            <a:ext cx="36004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B9894B9-FC8C-B07E-94AB-CBBB0DC3067B}"/>
              </a:ext>
            </a:extLst>
          </p:cNvPr>
          <p:cNvCxnSpPr>
            <a:cxnSpLocks/>
          </p:cNvCxnSpPr>
          <p:nvPr/>
        </p:nvCxnSpPr>
        <p:spPr>
          <a:xfrm>
            <a:off x="9310206" y="4929662"/>
            <a:ext cx="0" cy="39604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BB8C8CC-2D18-FC70-4D62-9932F0C7BDB3}"/>
              </a:ext>
            </a:extLst>
          </p:cNvPr>
          <p:cNvCxnSpPr>
            <a:cxnSpLocks/>
          </p:cNvCxnSpPr>
          <p:nvPr/>
        </p:nvCxnSpPr>
        <p:spPr>
          <a:xfrm>
            <a:off x="9310206" y="5325707"/>
            <a:ext cx="36004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FD0AA82-C6E0-54EE-0376-DFCF9A3D3186}"/>
              </a:ext>
            </a:extLst>
          </p:cNvPr>
          <p:cNvCxnSpPr>
            <a:cxnSpLocks/>
          </p:cNvCxnSpPr>
          <p:nvPr/>
        </p:nvCxnSpPr>
        <p:spPr>
          <a:xfrm>
            <a:off x="9670246" y="5325707"/>
            <a:ext cx="0" cy="360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A3357B2-354A-826A-9C2D-15EEE5A5B7EA}"/>
              </a:ext>
            </a:extLst>
          </p:cNvPr>
          <p:cNvCxnSpPr>
            <a:cxnSpLocks/>
          </p:cNvCxnSpPr>
          <p:nvPr/>
        </p:nvCxnSpPr>
        <p:spPr>
          <a:xfrm>
            <a:off x="9670246" y="5685747"/>
            <a:ext cx="36004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E2DD3E2-E8E3-AEB6-BD6E-8D51DDC21D0B}"/>
              </a:ext>
            </a:extLst>
          </p:cNvPr>
          <p:cNvCxnSpPr>
            <a:cxnSpLocks/>
          </p:cNvCxnSpPr>
          <p:nvPr/>
        </p:nvCxnSpPr>
        <p:spPr>
          <a:xfrm>
            <a:off x="10030286" y="5685747"/>
            <a:ext cx="0" cy="360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4FD726A-B514-3FBA-438B-76D9C29D97FC}"/>
              </a:ext>
            </a:extLst>
          </p:cNvPr>
          <p:cNvCxnSpPr>
            <a:cxnSpLocks/>
          </p:cNvCxnSpPr>
          <p:nvPr/>
        </p:nvCxnSpPr>
        <p:spPr>
          <a:xfrm>
            <a:off x="10030286" y="6045787"/>
            <a:ext cx="0" cy="4320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27">
            <a:extLst>
              <a:ext uri="{FF2B5EF4-FFF2-40B4-BE49-F238E27FC236}">
                <a16:creationId xmlns:a16="http://schemas.microsoft.com/office/drawing/2014/main" id="{363FEDBC-DC2B-E85C-AEAD-57BE1D2BE3A4}"/>
              </a:ext>
            </a:extLst>
          </p:cNvPr>
          <p:cNvSpPr txBox="1"/>
          <p:nvPr/>
        </p:nvSpPr>
        <p:spPr>
          <a:xfrm>
            <a:off x="6557680" y="2928172"/>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t>     1   2    3    4    5   6    7   8    9   10  11  12 </a:t>
            </a:r>
          </a:p>
        </p:txBody>
      </p:sp>
      <p:sp>
        <p:nvSpPr>
          <p:cNvPr id="109" name="TextBox 108">
            <a:extLst>
              <a:ext uri="{FF2B5EF4-FFF2-40B4-BE49-F238E27FC236}">
                <a16:creationId xmlns:a16="http://schemas.microsoft.com/office/drawing/2014/main" id="{A173C4C9-57DF-CCAE-19C8-8AFE2EC258CA}"/>
              </a:ext>
            </a:extLst>
          </p:cNvPr>
          <p:cNvSpPr txBox="1"/>
          <p:nvPr/>
        </p:nvSpPr>
        <p:spPr>
          <a:xfrm>
            <a:off x="6549016" y="3297966"/>
            <a:ext cx="384926" cy="369332"/>
          </a:xfrm>
          <a:prstGeom prst="rect">
            <a:avLst/>
          </a:prstGeom>
        </p:spPr>
        <p:txBody>
          <a:bodyPr vert="horz" wrap="square" lIns="91440" tIns="45720" rIns="91440" bIns="45720" rtlCol="0">
            <a:spAutoFit/>
          </a:bodyPr>
          <a:lstStyle/>
          <a:p>
            <a:pPr marL="0" indent="0" algn="l">
              <a:buNone/>
            </a:pPr>
            <a:r>
              <a:rPr lang="en-US" dirty="0"/>
              <a:t>1</a:t>
            </a:r>
          </a:p>
        </p:txBody>
      </p:sp>
      <p:sp>
        <p:nvSpPr>
          <p:cNvPr id="110" name="TextBox 109">
            <a:extLst>
              <a:ext uri="{FF2B5EF4-FFF2-40B4-BE49-F238E27FC236}">
                <a16:creationId xmlns:a16="http://schemas.microsoft.com/office/drawing/2014/main" id="{FED3692D-E5BC-191C-B852-93612C310463}"/>
              </a:ext>
            </a:extLst>
          </p:cNvPr>
          <p:cNvSpPr txBox="1"/>
          <p:nvPr/>
        </p:nvSpPr>
        <p:spPr>
          <a:xfrm>
            <a:off x="6549016" y="3618406"/>
            <a:ext cx="384926" cy="369332"/>
          </a:xfrm>
          <a:prstGeom prst="rect">
            <a:avLst/>
          </a:prstGeom>
        </p:spPr>
        <p:txBody>
          <a:bodyPr vert="horz" wrap="square" lIns="91440" tIns="45720" rIns="91440" bIns="45720" rtlCol="0">
            <a:spAutoFit/>
          </a:bodyPr>
          <a:lstStyle/>
          <a:p>
            <a:pPr marL="0" indent="0" algn="l">
              <a:buNone/>
            </a:pPr>
            <a:r>
              <a:rPr lang="en-US" dirty="0"/>
              <a:t>2</a:t>
            </a:r>
          </a:p>
        </p:txBody>
      </p:sp>
      <p:sp>
        <p:nvSpPr>
          <p:cNvPr id="111" name="TextBox 110">
            <a:extLst>
              <a:ext uri="{FF2B5EF4-FFF2-40B4-BE49-F238E27FC236}">
                <a16:creationId xmlns:a16="http://schemas.microsoft.com/office/drawing/2014/main" id="{DB96AA70-6D7F-D7AB-9714-4F98FFB6798F}"/>
              </a:ext>
            </a:extLst>
          </p:cNvPr>
          <p:cNvSpPr txBox="1"/>
          <p:nvPr/>
        </p:nvSpPr>
        <p:spPr>
          <a:xfrm>
            <a:off x="6549016" y="3983091"/>
            <a:ext cx="384926" cy="369332"/>
          </a:xfrm>
          <a:prstGeom prst="rect">
            <a:avLst/>
          </a:prstGeom>
        </p:spPr>
        <p:txBody>
          <a:bodyPr vert="horz" wrap="square" lIns="91440" tIns="45720" rIns="91440" bIns="45720" rtlCol="0">
            <a:spAutoFit/>
          </a:bodyPr>
          <a:lstStyle/>
          <a:p>
            <a:pPr marL="0" indent="0" algn="l">
              <a:buNone/>
            </a:pPr>
            <a:r>
              <a:rPr lang="en-US" dirty="0"/>
              <a:t>3</a:t>
            </a:r>
          </a:p>
        </p:txBody>
      </p:sp>
      <p:sp>
        <p:nvSpPr>
          <p:cNvPr id="112" name="TextBox 111">
            <a:extLst>
              <a:ext uri="{FF2B5EF4-FFF2-40B4-BE49-F238E27FC236}">
                <a16:creationId xmlns:a16="http://schemas.microsoft.com/office/drawing/2014/main" id="{B1D804DB-FD6E-ED2B-C206-7B58096E10CF}"/>
              </a:ext>
            </a:extLst>
          </p:cNvPr>
          <p:cNvSpPr txBox="1"/>
          <p:nvPr/>
        </p:nvSpPr>
        <p:spPr>
          <a:xfrm>
            <a:off x="6561459" y="4354672"/>
            <a:ext cx="384926" cy="369332"/>
          </a:xfrm>
          <a:prstGeom prst="rect">
            <a:avLst/>
          </a:prstGeom>
        </p:spPr>
        <p:txBody>
          <a:bodyPr vert="horz" wrap="square" lIns="91440" tIns="45720" rIns="91440" bIns="45720" rtlCol="0">
            <a:spAutoFit/>
          </a:bodyPr>
          <a:lstStyle/>
          <a:p>
            <a:pPr marL="0" indent="0" algn="l">
              <a:buNone/>
            </a:pPr>
            <a:r>
              <a:rPr lang="en-US" dirty="0"/>
              <a:t>4</a:t>
            </a:r>
          </a:p>
        </p:txBody>
      </p:sp>
      <p:sp>
        <p:nvSpPr>
          <p:cNvPr id="113" name="TextBox 112">
            <a:extLst>
              <a:ext uri="{FF2B5EF4-FFF2-40B4-BE49-F238E27FC236}">
                <a16:creationId xmlns:a16="http://schemas.microsoft.com/office/drawing/2014/main" id="{A0D2BE9A-C01A-EE25-8E17-9586E0ECDA3A}"/>
              </a:ext>
            </a:extLst>
          </p:cNvPr>
          <p:cNvSpPr txBox="1"/>
          <p:nvPr/>
        </p:nvSpPr>
        <p:spPr>
          <a:xfrm>
            <a:off x="6555706" y="4665989"/>
            <a:ext cx="384926" cy="369332"/>
          </a:xfrm>
          <a:prstGeom prst="rect">
            <a:avLst/>
          </a:prstGeom>
        </p:spPr>
        <p:txBody>
          <a:bodyPr vert="horz" wrap="square" lIns="91440" tIns="45720" rIns="91440" bIns="45720" rtlCol="0">
            <a:spAutoFit/>
          </a:bodyPr>
          <a:lstStyle/>
          <a:p>
            <a:pPr marL="0" indent="0" algn="l">
              <a:buNone/>
            </a:pPr>
            <a:r>
              <a:rPr lang="en-US" dirty="0"/>
              <a:t>5</a:t>
            </a:r>
          </a:p>
        </p:txBody>
      </p:sp>
      <p:sp>
        <p:nvSpPr>
          <p:cNvPr id="114" name="TextBox 113">
            <a:extLst>
              <a:ext uri="{FF2B5EF4-FFF2-40B4-BE49-F238E27FC236}">
                <a16:creationId xmlns:a16="http://schemas.microsoft.com/office/drawing/2014/main" id="{E62C3331-D3D8-69DD-54C5-B33FCC076572}"/>
              </a:ext>
            </a:extLst>
          </p:cNvPr>
          <p:cNvSpPr txBox="1"/>
          <p:nvPr/>
        </p:nvSpPr>
        <p:spPr>
          <a:xfrm>
            <a:off x="6549015" y="5063211"/>
            <a:ext cx="384926" cy="369332"/>
          </a:xfrm>
          <a:prstGeom prst="rect">
            <a:avLst/>
          </a:prstGeom>
        </p:spPr>
        <p:txBody>
          <a:bodyPr vert="horz" wrap="square" lIns="91440" tIns="45720" rIns="91440" bIns="45720" rtlCol="0">
            <a:spAutoFit/>
          </a:bodyPr>
          <a:lstStyle/>
          <a:p>
            <a:pPr marL="0" indent="0" algn="l">
              <a:buNone/>
            </a:pPr>
            <a:r>
              <a:rPr lang="en-US" dirty="0"/>
              <a:t>6</a:t>
            </a:r>
          </a:p>
        </p:txBody>
      </p:sp>
      <p:sp>
        <p:nvSpPr>
          <p:cNvPr id="115" name="TextBox 114">
            <a:extLst>
              <a:ext uri="{FF2B5EF4-FFF2-40B4-BE49-F238E27FC236}">
                <a16:creationId xmlns:a16="http://schemas.microsoft.com/office/drawing/2014/main" id="{63AF1BD9-85E5-76CD-FAEE-76DDF0706C9B}"/>
              </a:ext>
            </a:extLst>
          </p:cNvPr>
          <p:cNvSpPr txBox="1"/>
          <p:nvPr/>
        </p:nvSpPr>
        <p:spPr>
          <a:xfrm>
            <a:off x="6542146" y="5433468"/>
            <a:ext cx="384926" cy="369332"/>
          </a:xfrm>
          <a:prstGeom prst="rect">
            <a:avLst/>
          </a:prstGeom>
        </p:spPr>
        <p:txBody>
          <a:bodyPr vert="horz" wrap="square" lIns="91440" tIns="45720" rIns="91440" bIns="45720" rtlCol="0">
            <a:spAutoFit/>
          </a:bodyPr>
          <a:lstStyle/>
          <a:p>
            <a:pPr marL="0" indent="0" algn="l">
              <a:buNone/>
            </a:pPr>
            <a:r>
              <a:rPr lang="en-US" dirty="0"/>
              <a:t>7</a:t>
            </a:r>
          </a:p>
        </p:txBody>
      </p:sp>
      <p:sp>
        <p:nvSpPr>
          <p:cNvPr id="116" name="TextBox 115">
            <a:extLst>
              <a:ext uri="{FF2B5EF4-FFF2-40B4-BE49-F238E27FC236}">
                <a16:creationId xmlns:a16="http://schemas.microsoft.com/office/drawing/2014/main" id="{6A900A7D-918D-1060-FEB4-F475F437D355}"/>
              </a:ext>
            </a:extLst>
          </p:cNvPr>
          <p:cNvSpPr txBox="1"/>
          <p:nvPr/>
        </p:nvSpPr>
        <p:spPr>
          <a:xfrm>
            <a:off x="6535276" y="5805974"/>
            <a:ext cx="384926" cy="369332"/>
          </a:xfrm>
          <a:prstGeom prst="rect">
            <a:avLst/>
          </a:prstGeom>
        </p:spPr>
        <p:txBody>
          <a:bodyPr vert="horz" wrap="square" lIns="91440" tIns="45720" rIns="91440" bIns="45720" rtlCol="0">
            <a:spAutoFit/>
          </a:bodyPr>
          <a:lstStyle/>
          <a:p>
            <a:pPr marL="0" indent="0" algn="l">
              <a:buNone/>
            </a:pPr>
            <a:r>
              <a:rPr lang="en-US" dirty="0"/>
              <a:t>8</a:t>
            </a:r>
          </a:p>
        </p:txBody>
      </p:sp>
      <p:sp>
        <p:nvSpPr>
          <p:cNvPr id="117" name="TextBox 116">
            <a:extLst>
              <a:ext uri="{FF2B5EF4-FFF2-40B4-BE49-F238E27FC236}">
                <a16:creationId xmlns:a16="http://schemas.microsoft.com/office/drawing/2014/main" id="{F42A3609-E347-D74E-166D-0D899F004DD9}"/>
              </a:ext>
            </a:extLst>
          </p:cNvPr>
          <p:cNvSpPr txBox="1"/>
          <p:nvPr/>
        </p:nvSpPr>
        <p:spPr>
          <a:xfrm>
            <a:off x="-68498" y="943897"/>
            <a:ext cx="11705761" cy="2060885"/>
          </a:xfrm>
          <a:prstGeom prst="rect">
            <a:avLst/>
          </a:prstGeom>
          <a:noFill/>
        </p:spPr>
        <p:txBody>
          <a:bodyPr wrap="square">
            <a:spAutoFit/>
          </a:bodyPr>
          <a:lstStyle/>
          <a:p>
            <a:pPr marL="800089" lvl="1" indent="-342900" algn="just">
              <a:lnSpc>
                <a:spcPct val="150000"/>
              </a:lnSpc>
              <a:spcBef>
                <a:spcPts val="300"/>
              </a:spcBef>
              <a:spcAft>
                <a:spcPts val="1200"/>
              </a:spcAft>
              <a:buFont typeface="Wingdings" panose="05000000000000000000" pitchFamily="2" charset="2"/>
              <a:buChar char="§"/>
            </a:pPr>
            <a:r>
              <a:rPr lang="en-US" altLang="en-US" sz="2200" b="1" dirty="0" err="1">
                <a:solidFill>
                  <a:schemeClr val="accent1"/>
                </a:solidFill>
                <a:latin typeface="Lato" panose="020F0502020204030203" pitchFamily="34" charset="0"/>
                <a:ea typeface="Lato" panose="020F0502020204030203" pitchFamily="34" charset="0"/>
                <a:cs typeface="Lato" panose="020F0502020204030203" pitchFamily="34" charset="0"/>
              </a:rPr>
              <a:t>Đề</a:t>
            </a:r>
            <a:r>
              <a:rPr lang="en-US" altLang="en-US" sz="2200" b="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200" b="1" dirty="0" err="1">
                <a:solidFill>
                  <a:schemeClr val="accent1"/>
                </a:solidFill>
                <a:latin typeface="Lato" panose="020F0502020204030203" pitchFamily="34" charset="0"/>
                <a:ea typeface="Lato" panose="020F0502020204030203" pitchFamily="34" charset="0"/>
                <a:cs typeface="Lato" panose="020F0502020204030203" pitchFamily="34" charset="0"/>
              </a:rPr>
              <a:t>bài</a:t>
            </a:r>
            <a:r>
              <a:rPr lang="en-US" altLang="en-US" sz="2200" b="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Một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mê</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cung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hình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chữ</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nhật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biểu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diễn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bởi</a:t>
            </a:r>
            <a:r>
              <a:rPr lang="en-US" sz="2200" dirty="0">
                <a:latin typeface="Lato" panose="020F0502020204030203" pitchFamily="34" charset="0"/>
                <a:ea typeface="Lato" panose="020F0502020204030203" pitchFamily="34" charset="0"/>
                <a:cs typeface="Lato" panose="020F0502020204030203" pitchFamily="34" charset="0"/>
              </a:rPr>
              <a:t> 0-1 ma </a:t>
            </a:r>
            <a:r>
              <a:rPr lang="en-US" sz="2200" dirty="0" err="1">
                <a:latin typeface="Lato" panose="020F0502020204030203" pitchFamily="34" charset="0"/>
                <a:ea typeface="Lato" panose="020F0502020204030203" pitchFamily="34" charset="0"/>
                <a:cs typeface="Lato" panose="020F0502020204030203" pitchFamily="34" charset="0"/>
              </a:rPr>
              <a:t>trận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NxM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trong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đó</a:t>
            </a:r>
            <a:r>
              <a:rPr lang="en-US" sz="2200" dirty="0">
                <a:latin typeface="Lato" panose="020F0502020204030203" pitchFamily="34" charset="0"/>
                <a:ea typeface="Lato" panose="020F0502020204030203" pitchFamily="34" charset="0"/>
                <a:cs typeface="Lato" panose="020F0502020204030203" pitchFamily="34" charset="0"/>
              </a:rPr>
              <a:t> A[</a:t>
            </a:r>
            <a:r>
              <a:rPr lang="en-US" sz="2200" dirty="0" err="1">
                <a:latin typeface="Lato" panose="020F0502020204030203" pitchFamily="34" charset="0"/>
                <a:ea typeface="Lato" panose="020F0502020204030203" pitchFamily="34" charset="0"/>
                <a:cs typeface="Lato" panose="020F0502020204030203" pitchFamily="34" charset="0"/>
              </a:rPr>
              <a:t>i,j</a:t>
            </a:r>
            <a:r>
              <a:rPr lang="en-US" sz="2200" dirty="0">
                <a:latin typeface="Lato" panose="020F0502020204030203" pitchFamily="34" charset="0"/>
                <a:ea typeface="Lato" panose="020F0502020204030203" pitchFamily="34" charset="0"/>
                <a:cs typeface="Lato" panose="020F0502020204030203" pitchFamily="34" charset="0"/>
              </a:rPr>
              <a:t>] = 1 </a:t>
            </a:r>
            <a:r>
              <a:rPr lang="en-US" sz="2200" dirty="0" err="1">
                <a:latin typeface="Lato" panose="020F0502020204030203" pitchFamily="34" charset="0"/>
                <a:ea typeface="Lato" panose="020F0502020204030203" pitchFamily="34" charset="0"/>
                <a:cs typeface="Lato" panose="020F0502020204030203" pitchFamily="34" charset="0"/>
              </a:rPr>
              <a:t>thể</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hiện</a:t>
            </a:r>
            <a:r>
              <a:rPr lang="en-US" sz="2200" dirty="0">
                <a:latin typeface="Lato" panose="020F0502020204030203" pitchFamily="34" charset="0"/>
                <a:ea typeface="Lato" panose="020F0502020204030203" pitchFamily="34" charset="0"/>
                <a:cs typeface="Lato" panose="020F0502020204030203" pitchFamily="34" charset="0"/>
              </a:rPr>
              <a:t> ô (</a:t>
            </a:r>
            <a:r>
              <a:rPr lang="en-US" sz="2200" dirty="0" err="1">
                <a:latin typeface="Lato" panose="020F0502020204030203" pitchFamily="34" charset="0"/>
                <a:ea typeface="Lato" panose="020F0502020204030203" pitchFamily="34" charset="0"/>
                <a:cs typeface="Lato" panose="020F0502020204030203" pitchFamily="34" charset="0"/>
              </a:rPr>
              <a:t>i,j</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gạch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A[</a:t>
            </a:r>
            <a:r>
              <a:rPr lang="en-US" sz="2200" dirty="0" err="1">
                <a:latin typeface="Lato" panose="020F0502020204030203" pitchFamily="34" charset="0"/>
                <a:ea typeface="Lato" panose="020F0502020204030203" pitchFamily="34" charset="0"/>
                <a:cs typeface="Lato" panose="020F0502020204030203" pitchFamily="34" charset="0"/>
              </a:rPr>
              <a:t>i,j</a:t>
            </a:r>
            <a:r>
              <a:rPr lang="en-US" sz="2200" dirty="0">
                <a:latin typeface="Lato" panose="020F0502020204030203" pitchFamily="34" charset="0"/>
                <a:ea typeface="Lato" panose="020F0502020204030203" pitchFamily="34" charset="0"/>
                <a:cs typeface="Lato" panose="020F0502020204030203" pitchFamily="34" charset="0"/>
              </a:rPr>
              <a:t>] = 0 </a:t>
            </a:r>
            <a:r>
              <a:rPr lang="en-US" sz="2200" dirty="0" err="1">
                <a:latin typeface="Lato" panose="020F0502020204030203" pitchFamily="34" charset="0"/>
                <a:ea typeface="Lato" panose="020F0502020204030203" pitchFamily="34" charset="0"/>
                <a:cs typeface="Lato" panose="020F0502020204030203" pitchFamily="34" charset="0"/>
              </a:rPr>
              <a:t>thể</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hiện</a:t>
            </a:r>
            <a:r>
              <a:rPr lang="en-US" sz="2200" dirty="0">
                <a:latin typeface="Lato" panose="020F0502020204030203" pitchFamily="34" charset="0"/>
                <a:ea typeface="Lato" panose="020F0502020204030203" pitchFamily="34" charset="0"/>
                <a:cs typeface="Lato" panose="020F0502020204030203" pitchFamily="34" charset="0"/>
              </a:rPr>
              <a:t> ô (</a:t>
            </a:r>
            <a:r>
              <a:rPr lang="en-US" sz="2200" dirty="0" err="1">
                <a:latin typeface="Lato" panose="020F0502020204030203" pitchFamily="34" charset="0"/>
                <a:ea typeface="Lato" panose="020F0502020204030203" pitchFamily="34" charset="0"/>
                <a:cs typeface="Lato" panose="020F0502020204030203" pitchFamily="34" charset="0"/>
              </a:rPr>
              <a:t>i,j</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ô </a:t>
            </a:r>
            <a:r>
              <a:rPr lang="en-US" sz="2200" dirty="0" err="1">
                <a:latin typeface="Lato" panose="020F0502020204030203" pitchFamily="34" charset="0"/>
                <a:ea typeface="Lato" panose="020F0502020204030203" pitchFamily="34" charset="0"/>
                <a:cs typeface="Lato" panose="020F0502020204030203" pitchFamily="34" charset="0"/>
              </a:rPr>
              <a:t>trống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thể</a:t>
            </a:r>
            <a:r>
              <a:rPr lang="en-US" sz="2200" dirty="0">
                <a:latin typeface="Lato" panose="020F0502020204030203" pitchFamily="34" charset="0"/>
                <a:ea typeface="Lato" panose="020F0502020204030203" pitchFamily="34" charset="0"/>
                <a:cs typeface="Lato" panose="020F0502020204030203" pitchFamily="34" charset="0"/>
              </a:rPr>
              <a:t> di </a:t>
            </a:r>
            <a:r>
              <a:rPr lang="en-US" sz="2200" dirty="0" err="1">
                <a:latin typeface="Lato" panose="020F0502020204030203" pitchFamily="34" charset="0"/>
                <a:ea typeface="Lato" panose="020F0502020204030203" pitchFamily="34" charset="0"/>
                <a:cs typeface="Lato" panose="020F0502020204030203" pitchFamily="34" charset="0"/>
              </a:rPr>
              <a:t>chuyển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Từ</a:t>
            </a:r>
            <a:r>
              <a:rPr lang="en-US" sz="2200" dirty="0">
                <a:latin typeface="Lato" panose="020F0502020204030203" pitchFamily="34" charset="0"/>
                <a:ea typeface="Lato" panose="020F0502020204030203" pitchFamily="34" charset="0"/>
                <a:cs typeface="Lato" panose="020F0502020204030203" pitchFamily="34" charset="0"/>
              </a:rPr>
              <a:t> 1 ô </a:t>
            </a:r>
            <a:r>
              <a:rPr lang="en-US" sz="2200" dirty="0" err="1">
                <a:latin typeface="Lato" panose="020F0502020204030203" pitchFamily="34" charset="0"/>
                <a:ea typeface="Lato" panose="020F0502020204030203" pitchFamily="34" charset="0"/>
                <a:cs typeface="Lato" panose="020F0502020204030203" pitchFamily="34" charset="0"/>
              </a:rPr>
              <a:t>trống</a:t>
            </a:r>
            <a:r>
              <a:rPr lang="en-US" sz="2200" dirty="0">
                <a:latin typeface="Lato" panose="020F0502020204030203" pitchFamily="34" charset="0"/>
                <a:ea typeface="Lato" panose="020F0502020204030203" pitchFamily="34" charset="0"/>
                <a:cs typeface="Lato" panose="020F0502020204030203" pitchFamily="34" charset="0"/>
              </a:rPr>
              <a:t>, ta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thể</a:t>
            </a:r>
            <a:r>
              <a:rPr lang="en-US" sz="2200" dirty="0">
                <a:latin typeface="Lato" panose="020F0502020204030203" pitchFamily="34" charset="0"/>
                <a:ea typeface="Lato" panose="020F0502020204030203" pitchFamily="34" charset="0"/>
                <a:cs typeface="Lato" panose="020F0502020204030203" pitchFamily="34" charset="0"/>
              </a:rPr>
              <a:t> di </a:t>
            </a:r>
            <a:r>
              <a:rPr lang="en-US" sz="2200" dirty="0" err="1">
                <a:latin typeface="Lato" panose="020F0502020204030203" pitchFamily="34" charset="0"/>
                <a:ea typeface="Lato" panose="020F0502020204030203" pitchFamily="34" charset="0"/>
                <a:cs typeface="Lato" panose="020F0502020204030203" pitchFamily="34" charset="0"/>
              </a:rPr>
              <a:t>chuyển</a:t>
            </a:r>
            <a:r>
              <a:rPr lang="en-US" sz="2200" dirty="0">
                <a:latin typeface="Lato" panose="020F0502020204030203" pitchFamily="34" charset="0"/>
                <a:ea typeface="Lato" panose="020F0502020204030203" pitchFamily="34" charset="0"/>
                <a:cs typeface="Lato" panose="020F0502020204030203" pitchFamily="34" charset="0"/>
              </a:rPr>
              <a:t> sang 1 </a:t>
            </a:r>
            <a:r>
              <a:rPr lang="en-US" sz="2200" dirty="0" err="1">
                <a:latin typeface="Lato" panose="020F0502020204030203" pitchFamily="34" charset="0"/>
                <a:ea typeface="Lato" panose="020F0502020204030203" pitchFamily="34" charset="0"/>
                <a:cs typeface="Lato" panose="020F0502020204030203" pitchFamily="34" charset="0"/>
              </a:rPr>
              <a:t>trong</a:t>
            </a:r>
            <a:r>
              <a:rPr lang="en-US" sz="2200" dirty="0">
                <a:latin typeface="Lato" panose="020F0502020204030203" pitchFamily="34" charset="0"/>
                <a:ea typeface="Lato" panose="020F0502020204030203" pitchFamily="34" charset="0"/>
                <a:cs typeface="Lato" panose="020F0502020204030203" pitchFamily="34" charset="0"/>
              </a:rPr>
              <a:t> 4 ô </a:t>
            </a:r>
            <a:r>
              <a:rPr lang="en-US" sz="2200" dirty="0" err="1">
                <a:latin typeface="Lato" panose="020F0502020204030203" pitchFamily="34" charset="0"/>
                <a:ea typeface="Lato" panose="020F0502020204030203" pitchFamily="34" charset="0"/>
                <a:cs typeface="Lato" panose="020F0502020204030203" pitchFamily="34" charset="0"/>
              </a:rPr>
              <a:t>lân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cận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xuống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dưới</a:t>
            </a:r>
            <a:r>
              <a:rPr lang="en-US" sz="2200" dirty="0">
                <a:latin typeface="Lato" panose="020F0502020204030203" pitchFamily="34" charset="0"/>
                <a:ea typeface="Lato" panose="020F0502020204030203" pitchFamily="34" charset="0"/>
                <a:cs typeface="Lato" panose="020F0502020204030203" pitchFamily="34" charset="0"/>
              </a:rPr>
              <a:t>, sang </a:t>
            </a:r>
            <a:r>
              <a:rPr lang="en-US" sz="2200" dirty="0" err="1">
                <a:latin typeface="Lato" panose="020F0502020204030203" pitchFamily="34" charset="0"/>
                <a:ea typeface="Lato" panose="020F0502020204030203" pitchFamily="34" charset="0"/>
                <a:cs typeface="Lato" panose="020F0502020204030203" pitchFamily="34" charset="0"/>
              </a:rPr>
              <a:t>trái</a:t>
            </a:r>
            <a:r>
              <a:rPr lang="en-US" sz="2200" dirty="0">
                <a:latin typeface="Lato" panose="020F0502020204030203" pitchFamily="34" charset="0"/>
                <a:ea typeface="Lato" panose="020F0502020204030203" pitchFamily="34" charset="0"/>
                <a:cs typeface="Lato" panose="020F0502020204030203" pitchFamily="34" charset="0"/>
              </a:rPr>
              <a:t>, sang </a:t>
            </a:r>
            <a:r>
              <a:rPr lang="en-US" sz="2200" dirty="0" err="1">
                <a:latin typeface="Lato" panose="020F0502020204030203" pitchFamily="34" charset="0"/>
                <a:ea typeface="Lato" panose="020F0502020204030203" pitchFamily="34" charset="0"/>
                <a:cs typeface="Lato" panose="020F0502020204030203" pitchFamily="34" charset="0"/>
              </a:rPr>
              <a:t>phải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nếu</a:t>
            </a:r>
            <a:r>
              <a:rPr lang="en-US" sz="2200" dirty="0">
                <a:latin typeface="Lato" panose="020F0502020204030203" pitchFamily="34" charset="0"/>
                <a:ea typeface="Lato" panose="020F0502020204030203" pitchFamily="34" charset="0"/>
                <a:cs typeface="Lato" panose="020F0502020204030203" pitchFamily="34" charset="0"/>
              </a:rPr>
              <a:t> ô </a:t>
            </a:r>
            <a:r>
              <a:rPr lang="en-US" sz="2200" dirty="0" err="1">
                <a:latin typeface="Lato" panose="020F0502020204030203" pitchFamily="34" charset="0"/>
                <a:ea typeface="Lato" panose="020F0502020204030203" pitchFamily="34" charset="0"/>
                <a:cs typeface="Lato" panose="020F0502020204030203" pitchFamily="34" charset="0"/>
              </a:rPr>
              <a:t>đó</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ô </a:t>
            </a:r>
            <a:r>
              <a:rPr lang="en-US" sz="2200" dirty="0" err="1">
                <a:latin typeface="Lato" panose="020F0502020204030203" pitchFamily="34" charset="0"/>
                <a:ea typeface="Lato" panose="020F0502020204030203" pitchFamily="34" charset="0"/>
                <a:cs typeface="Lato" panose="020F0502020204030203" pitchFamily="34" charset="0"/>
              </a:rPr>
              <a:t>trống</a:t>
            </a:r>
            <a:r>
              <a:rPr lang="en-US" sz="2200" dirty="0">
                <a:latin typeface="Lato" panose="020F0502020204030203" pitchFamily="34" charset="0"/>
                <a:ea typeface="Lato" panose="020F0502020204030203" pitchFamily="34" charset="0"/>
                <a:cs typeface="Lato" panose="020F0502020204030203" pitchFamily="34" charset="0"/>
              </a:rPr>
              <a:t>.</a:t>
            </a:r>
          </a:p>
        </p:txBody>
      </p:sp>
      <p:sp>
        <p:nvSpPr>
          <p:cNvPr id="118" name="TextBox 117">
            <a:extLst>
              <a:ext uri="{FF2B5EF4-FFF2-40B4-BE49-F238E27FC236}">
                <a16:creationId xmlns:a16="http://schemas.microsoft.com/office/drawing/2014/main" id="{275D8964-F07E-C525-7F9F-8782BCB75BF9}"/>
              </a:ext>
            </a:extLst>
          </p:cNvPr>
          <p:cNvSpPr txBox="1"/>
          <p:nvPr/>
        </p:nvSpPr>
        <p:spPr>
          <a:xfrm>
            <a:off x="-68498" y="3112935"/>
            <a:ext cx="5942704" cy="1553054"/>
          </a:xfrm>
          <a:prstGeom prst="rect">
            <a:avLst/>
          </a:prstGeom>
          <a:noFill/>
        </p:spPr>
        <p:txBody>
          <a:bodyPr wrap="square">
            <a:spAutoFit/>
          </a:bodyPr>
          <a:lstStyle/>
          <a:p>
            <a:pPr marL="1257277" lvl="2" indent="-342900" algn="just">
              <a:lnSpc>
                <a:spcPct val="150000"/>
              </a:lnSpc>
              <a:spcBef>
                <a:spcPts val="300"/>
              </a:spcBef>
              <a:spcAft>
                <a:spcPts val="12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Xuất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phát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từ</a:t>
            </a:r>
            <a:r>
              <a:rPr lang="en-US" sz="2200" dirty="0">
                <a:latin typeface="Lato" panose="020F0502020204030203" pitchFamily="34" charset="0"/>
                <a:ea typeface="Lato" panose="020F0502020204030203" pitchFamily="34" charset="0"/>
                <a:cs typeface="Lato" panose="020F0502020204030203" pitchFamily="34" charset="0"/>
              </a:rPr>
              <a:t> 1 ô </a:t>
            </a:r>
            <a:r>
              <a:rPr lang="en-US" sz="2200" dirty="0" err="1">
                <a:latin typeface="Lato" panose="020F0502020204030203" pitchFamily="34" charset="0"/>
                <a:ea typeface="Lato" panose="020F0502020204030203" pitchFamily="34" charset="0"/>
                <a:cs typeface="Lato" panose="020F0502020204030203" pitchFamily="34" charset="0"/>
              </a:rPr>
              <a:t>trống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trong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mê</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cung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hãy</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tìm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ngắn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nhất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thoát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mê</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cung</a:t>
            </a:r>
            <a:endParaRPr lang="en-US" altLang="en-US" sz="2200"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
        <p:nvSpPr>
          <p:cNvPr id="119" name="TextBox 118">
            <a:extLst>
              <a:ext uri="{FF2B5EF4-FFF2-40B4-BE49-F238E27FC236}">
                <a16:creationId xmlns:a16="http://schemas.microsoft.com/office/drawing/2014/main" id="{42D0BF95-75B6-C62E-A027-B7DA99BC7ACF}"/>
              </a:ext>
            </a:extLst>
          </p:cNvPr>
          <p:cNvSpPr txBox="1"/>
          <p:nvPr/>
        </p:nvSpPr>
        <p:spPr>
          <a:xfrm>
            <a:off x="9490226" y="6477835"/>
            <a:ext cx="1799753" cy="369332"/>
          </a:xfrm>
          <a:prstGeom prst="rect">
            <a:avLst/>
          </a:prstGeom>
        </p:spPr>
        <p:txBody>
          <a:bodyPr vert="horz" wrap="square" lIns="91440" tIns="45720" rIns="91440" bIns="45720" rtlCol="0">
            <a:spAutoFit/>
          </a:bodyPr>
          <a:lstStyle/>
          <a:p>
            <a:pPr marL="0" indent="0" algn="l">
              <a:buNone/>
            </a:pPr>
            <a:r>
              <a:rPr lang="en-US" dirty="0"/>
              <a:t>7 </a:t>
            </a:r>
            <a:r>
              <a:rPr lang="en-US" dirty="0" err="1"/>
              <a:t>bước</a:t>
            </a:r>
            <a:endParaRPr lang="en-US" dirty="0"/>
          </a:p>
        </p:txBody>
      </p:sp>
    </p:spTree>
    <p:extLst>
      <p:ext uri="{BB962C8B-B14F-4D97-AF65-F5344CB8AC3E}">
        <p14:creationId xmlns:p14="http://schemas.microsoft.com/office/powerpoint/2010/main" val="40505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E82693-478B-427E-E414-E44A050FC2D4}"/>
              </a:ext>
            </a:extLst>
          </p:cNvPr>
          <p:cNvSpPr>
            <a:spLocks noGrp="1"/>
          </p:cNvSpPr>
          <p:nvPr>
            <p:ph type="sldNum" sz="quarter" idx="12"/>
          </p:nvPr>
        </p:nvSpPr>
        <p:spPr/>
        <p:txBody>
          <a:bodyPr/>
          <a:lstStyle/>
          <a:p>
            <a:fld id="{9EA0BE3B-158A-4EDF-80DC-E394A0D1600F}" type="slidenum">
              <a:rPr lang="en-US" smtClean="0"/>
              <a:pPr/>
              <a:t>54</a:t>
            </a:fld>
            <a:endParaRPr lang="en-US" dirty="0"/>
          </a:p>
        </p:txBody>
      </p:sp>
      <p:sp>
        <p:nvSpPr>
          <p:cNvPr id="3" name="Title 2">
            <a:extLst>
              <a:ext uri="{FF2B5EF4-FFF2-40B4-BE49-F238E27FC236}">
                <a16:creationId xmlns:a16="http://schemas.microsoft.com/office/drawing/2014/main" id="{55051EBA-111E-4DFF-D5B0-6D14A5B1DCD6}"/>
              </a:ext>
            </a:extLst>
          </p:cNvPr>
          <p:cNvSpPr>
            <a:spLocks noGrp="1"/>
          </p:cNvSpPr>
          <p:nvPr>
            <p:ph type="title"/>
          </p:nvPr>
        </p:nvSpPr>
        <p:spPr/>
        <p:txBody>
          <a:bodyPr/>
          <a:lstStyle/>
          <a:p>
            <a:r>
              <a:rPr lang="en-US"/>
              <a:t>Đề bài</a:t>
            </a:r>
          </a:p>
        </p:txBody>
      </p:sp>
      <p:sp>
        <p:nvSpPr>
          <p:cNvPr id="4" name="Content Placeholder 3">
            <a:extLst>
              <a:ext uri="{FF2B5EF4-FFF2-40B4-BE49-F238E27FC236}">
                <a16:creationId xmlns:a16="http://schemas.microsoft.com/office/drawing/2014/main" id="{3491B74C-DACB-8FE8-1242-BC1F9F472757}"/>
              </a:ext>
            </a:extLst>
          </p:cNvPr>
          <p:cNvSpPr>
            <a:spLocks noGrp="1"/>
          </p:cNvSpPr>
          <p:nvPr>
            <p:ph sz="quarter" idx="13"/>
          </p:nvPr>
        </p:nvSpPr>
        <p:spPr/>
        <p:txBody>
          <a:bodyPr/>
          <a:lstStyle/>
          <a:p>
            <a:pPr marL="342900" indent="-342900" algn="just">
              <a:lnSpc>
                <a:spcPct val="130000"/>
              </a:lnSpc>
              <a:spcBef>
                <a:spcPts val="300"/>
              </a:spcBef>
              <a:spcAft>
                <a:spcPts val="1200"/>
              </a:spcAft>
              <a:buFont typeface="Wingdings" panose="05000000000000000000" pitchFamily="2" charset="2"/>
              <a:buChar char="§"/>
            </a:pPr>
            <a:r>
              <a:rPr lang="en-US" altLang="en-US" sz="2200">
                <a:solidFill>
                  <a:schemeClr val="accent1"/>
                </a:solidFill>
                <a:ea typeface="MS PGothic" panose="020B0600070205080204" pitchFamily="34" charset="-128"/>
                <a:cs typeface="Arial" panose="020B0604020202020204" pitchFamily="34" charset="0"/>
              </a:rPr>
              <a:t>Dữ liệu đầu vào:</a:t>
            </a:r>
          </a:p>
          <a:p>
            <a:pPr marL="800089" lvl="1" indent="-342900" algn="just">
              <a:lnSpc>
                <a:spcPct val="150000"/>
              </a:lnSpc>
              <a:spcBef>
                <a:spcPts val="300"/>
              </a:spcBef>
              <a:spcAft>
                <a:spcPts val="1200"/>
              </a:spcAft>
              <a:buFont typeface="Arial" panose="020B0604020202020204" pitchFamily="34" charset="0"/>
              <a:buChar char="•"/>
            </a:pPr>
            <a:r>
              <a:rPr lang="vi-VN" sz="2000"/>
              <a:t>Dòng 1: ghi 4 số nguyên dương n, m, r, c trong đó n và m tương ứng là số hàng và cột của ma trận A (1 &lt;= n,m &lt;= 999) và r, c tương ứng là chỉ số hàng, cột của ô xuất phát.</a:t>
            </a:r>
          </a:p>
          <a:p>
            <a:pPr marL="800089" lvl="1" indent="-342900" algn="just">
              <a:lnSpc>
                <a:spcPct val="130000"/>
              </a:lnSpc>
              <a:spcBef>
                <a:spcPts val="300"/>
              </a:spcBef>
              <a:spcAft>
                <a:spcPts val="1200"/>
              </a:spcAft>
              <a:buFont typeface="Arial" panose="020B0604020202020204" pitchFamily="34" charset="0"/>
              <a:buChar char="•"/>
            </a:pPr>
            <a:r>
              <a:rPr lang="vi-VN" sz="2000"/>
              <a:t>Dòng i+1 (i=1,...,n): ghi dòng thứ i của ma trận A</a:t>
            </a:r>
          </a:p>
          <a:p>
            <a:pPr marL="342900" indent="-342900" algn="just">
              <a:lnSpc>
                <a:spcPct val="130000"/>
              </a:lnSpc>
              <a:spcBef>
                <a:spcPts val="300"/>
              </a:spcBef>
              <a:spcAft>
                <a:spcPts val="1200"/>
              </a:spcAft>
              <a:buFont typeface="Wingdings" panose="05000000000000000000" pitchFamily="2" charset="2"/>
              <a:buChar char="§"/>
            </a:pPr>
            <a:r>
              <a:rPr lang="en-US" altLang="en-US" sz="2000">
                <a:solidFill>
                  <a:schemeClr val="accent1"/>
                </a:solidFill>
                <a:ea typeface="MS PGothic" panose="020B0600070205080204" pitchFamily="34" charset="-128"/>
                <a:cs typeface="Arial" panose="020B0604020202020204" pitchFamily="34" charset="0"/>
              </a:rPr>
              <a:t>Kết quả đầu ra:</a:t>
            </a:r>
          </a:p>
          <a:p>
            <a:pPr marL="800089" lvl="1" indent="-342900" algn="just">
              <a:lnSpc>
                <a:spcPct val="130000"/>
              </a:lnSpc>
              <a:spcBef>
                <a:spcPts val="300"/>
              </a:spcBef>
              <a:spcAft>
                <a:spcPts val="1200"/>
              </a:spcAft>
              <a:buFont typeface="Arial" panose="020B0604020202020204" pitchFamily="34" charset="0"/>
              <a:buChar char="•"/>
            </a:pPr>
            <a:r>
              <a:rPr lang="vi-VN" sz="2000"/>
              <a:t>Ghi </a:t>
            </a:r>
            <a:r>
              <a:rPr lang="en-US" sz="2000"/>
              <a:t>ra</a:t>
            </a:r>
            <a:r>
              <a:rPr lang="vi-VN" sz="2000"/>
              <a:t> số bước cần di chuyển ngắn nhất để thoát ra khỏi mê cung, hoặc ghi giá trị -1 nếu không tìm thấy đường đi nào thoát ra mê cung.</a:t>
            </a:r>
            <a:endParaRPr lang="vi-VN" altLang="en-US" sz="2000">
              <a:solidFill>
                <a:schemeClr val="accent1"/>
              </a:solidFill>
              <a:ea typeface="MS PGothic" panose="020B0600070205080204" pitchFamily="34" charset="-128"/>
              <a:cs typeface="Arial" panose="020B0604020202020204" pitchFamily="34" charset="0"/>
            </a:endParaRPr>
          </a:p>
          <a:p>
            <a:endParaRPr lang="en-US"/>
          </a:p>
        </p:txBody>
      </p:sp>
    </p:spTree>
    <p:extLst>
      <p:ext uri="{BB962C8B-B14F-4D97-AF65-F5344CB8AC3E}">
        <p14:creationId xmlns:p14="http://schemas.microsoft.com/office/powerpoint/2010/main" val="2272357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47D214-D83D-2E27-BA53-D05D749B4EB1}"/>
              </a:ext>
            </a:extLst>
          </p:cNvPr>
          <p:cNvSpPr>
            <a:spLocks noGrp="1"/>
          </p:cNvSpPr>
          <p:nvPr>
            <p:ph type="sldNum" sz="quarter" idx="12"/>
          </p:nvPr>
        </p:nvSpPr>
        <p:spPr/>
        <p:txBody>
          <a:bodyPr/>
          <a:lstStyle/>
          <a:p>
            <a:fld id="{9EA0BE3B-158A-4EDF-80DC-E394A0D1600F}" type="slidenum">
              <a:rPr lang="en-US" smtClean="0"/>
              <a:pPr/>
              <a:t>55</a:t>
            </a:fld>
            <a:endParaRPr lang="en-US" dirty="0"/>
          </a:p>
        </p:txBody>
      </p:sp>
      <p:sp>
        <p:nvSpPr>
          <p:cNvPr id="3" name="Title 2">
            <a:extLst>
              <a:ext uri="{FF2B5EF4-FFF2-40B4-BE49-F238E27FC236}">
                <a16:creationId xmlns:a16="http://schemas.microsoft.com/office/drawing/2014/main" id="{EEB5D63A-2E51-4B1B-6295-645D04E7C68E}"/>
              </a:ext>
            </a:extLst>
          </p:cNvPr>
          <p:cNvSpPr>
            <a:spLocks noGrp="1"/>
          </p:cNvSpPr>
          <p:nvPr>
            <p:ph type="title"/>
          </p:nvPr>
        </p:nvSpPr>
        <p:spPr/>
        <p:txBody>
          <a:bodyPr/>
          <a:lstStyle/>
          <a:p>
            <a:r>
              <a:rPr lang="en-US"/>
              <a:t>Đề bài</a:t>
            </a:r>
          </a:p>
        </p:txBody>
      </p:sp>
      <p:graphicFrame>
        <p:nvGraphicFramePr>
          <p:cNvPr id="5" name="Table 4">
            <a:extLst>
              <a:ext uri="{FF2B5EF4-FFF2-40B4-BE49-F238E27FC236}">
                <a16:creationId xmlns:a16="http://schemas.microsoft.com/office/drawing/2014/main" id="{8CF9CBAF-9E01-7DFE-0618-D2458840F3BC}"/>
              </a:ext>
            </a:extLst>
          </p:cNvPr>
          <p:cNvGraphicFramePr>
            <a:graphicFrameLocks noGrp="1"/>
          </p:cNvGraphicFramePr>
          <p:nvPr>
            <p:extLst>
              <p:ext uri="{D42A27DB-BD31-4B8C-83A1-F6EECF244321}">
                <p14:modId xmlns:p14="http://schemas.microsoft.com/office/powerpoint/2010/main" val="727256764"/>
              </p:ext>
            </p:extLst>
          </p:nvPr>
        </p:nvGraphicFramePr>
        <p:xfrm>
          <a:off x="7350686" y="1711141"/>
          <a:ext cx="4317152" cy="2639380"/>
        </p:xfrm>
        <a:graphic>
          <a:graphicData uri="http://schemas.openxmlformats.org/drawingml/2006/table">
            <a:tbl>
              <a:tblPr firstRow="1" bandRow="1">
                <a:tableStyleId>{5C22544A-7EE6-4342-B048-85BDC9FD1C3A}</a:tableStyleId>
              </a:tblPr>
              <a:tblGrid>
                <a:gridCol w="2158576">
                  <a:extLst>
                    <a:ext uri="{9D8B030D-6E8A-4147-A177-3AD203B41FA5}">
                      <a16:colId xmlns:a16="http://schemas.microsoft.com/office/drawing/2014/main" val="20000"/>
                    </a:ext>
                  </a:extLst>
                </a:gridCol>
                <a:gridCol w="2158576">
                  <a:extLst>
                    <a:ext uri="{9D8B030D-6E8A-4147-A177-3AD203B41FA5}">
                      <a16:colId xmlns:a16="http://schemas.microsoft.com/office/drawing/2014/main" val="20001"/>
                    </a:ext>
                  </a:extLst>
                </a:gridCol>
              </a:tblGrid>
              <a:tr h="367476">
                <a:tc>
                  <a:txBody>
                    <a:bodyPr/>
                    <a:lstStyle/>
                    <a:p>
                      <a:pPr algn="ctr"/>
                      <a:r>
                        <a:rPr lang="en-US" sz="1700" dirty="0">
                          <a:solidFill>
                            <a:schemeClr val="tx1"/>
                          </a:solidFill>
                        </a:rPr>
                        <a:t>stdin</a:t>
                      </a:r>
                    </a:p>
                  </a:txBody>
                  <a:tcPr marL="77345" marR="77345" marT="38672" marB="38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700" dirty="0" err="1">
                          <a:solidFill>
                            <a:schemeClr val="tx1"/>
                          </a:solidFill>
                        </a:rPr>
                        <a:t>stdout</a:t>
                      </a:r>
                      <a:endParaRPr lang="en-US" sz="1700" dirty="0">
                        <a:solidFill>
                          <a:schemeClr val="tx1"/>
                        </a:solidFill>
                      </a:endParaRPr>
                    </a:p>
                  </a:txBody>
                  <a:tcPr marL="77345" marR="77345" marT="38672" marB="38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239383">
                <a:tc>
                  <a:txBody>
                    <a:bodyPr/>
                    <a:lstStyle/>
                    <a:p>
                      <a:pPr rtl="0"/>
                      <a:r>
                        <a:rPr lang="en-US" sz="1600" b="0" i="0" kern="1200" dirty="0">
                          <a:solidFill>
                            <a:schemeClr val="dk1"/>
                          </a:solidFill>
                          <a:effectLst/>
                          <a:latin typeface="+mn-lt"/>
                          <a:ea typeface="+mn-ea"/>
                          <a:cs typeface="+mn-cs"/>
                        </a:rPr>
                        <a:t>8 12 5 6</a:t>
                      </a:r>
                    </a:p>
                    <a:p>
                      <a:pPr rtl="0"/>
                      <a:r>
                        <a:rPr lang="en-US" sz="1600" b="0" i="0" kern="1200" dirty="0">
                          <a:solidFill>
                            <a:schemeClr val="dk1"/>
                          </a:solidFill>
                          <a:effectLst/>
                          <a:latin typeface="+mn-lt"/>
                          <a:ea typeface="+mn-ea"/>
                          <a:cs typeface="+mn-cs"/>
                        </a:rPr>
                        <a:t>1 1 0 0 0 0 1 0 0 0 0 1</a:t>
                      </a:r>
                    </a:p>
                    <a:p>
                      <a:pPr rtl="0"/>
                      <a:r>
                        <a:rPr lang="en-US" sz="1600" b="0" i="0" kern="1200" dirty="0">
                          <a:solidFill>
                            <a:schemeClr val="dk1"/>
                          </a:solidFill>
                          <a:effectLst/>
                          <a:latin typeface="+mn-lt"/>
                          <a:ea typeface="+mn-ea"/>
                          <a:cs typeface="+mn-cs"/>
                        </a:rPr>
                        <a:t>1 0 0 0 1 1 0 1 0 0 1 1</a:t>
                      </a:r>
                    </a:p>
                    <a:p>
                      <a:pPr rtl="0"/>
                      <a:r>
                        <a:rPr lang="en-US" sz="1600" b="0" i="0" kern="1200" dirty="0">
                          <a:solidFill>
                            <a:schemeClr val="dk1"/>
                          </a:solidFill>
                          <a:effectLst/>
                          <a:latin typeface="+mn-lt"/>
                          <a:ea typeface="+mn-ea"/>
                          <a:cs typeface="+mn-cs"/>
                        </a:rPr>
                        <a:t>0 0 1 0 0 0 0 0 0 0 0 0</a:t>
                      </a:r>
                    </a:p>
                    <a:p>
                      <a:pPr rtl="0"/>
                      <a:r>
                        <a:rPr lang="en-US" sz="1600" b="0" i="0" kern="1200" dirty="0">
                          <a:solidFill>
                            <a:schemeClr val="dk1"/>
                          </a:solidFill>
                          <a:effectLst/>
                          <a:latin typeface="+mn-lt"/>
                          <a:ea typeface="+mn-ea"/>
                          <a:cs typeface="+mn-cs"/>
                        </a:rPr>
                        <a:t>1 0 0 0 0 0 1 0 0 1 0 1</a:t>
                      </a:r>
                    </a:p>
                    <a:p>
                      <a:pPr rtl="0"/>
                      <a:r>
                        <a:rPr lang="en-US" sz="1600" b="0" i="0" kern="1200" dirty="0">
                          <a:solidFill>
                            <a:schemeClr val="dk1"/>
                          </a:solidFill>
                          <a:effectLst/>
                          <a:latin typeface="+mn-lt"/>
                          <a:ea typeface="+mn-ea"/>
                          <a:cs typeface="+mn-cs"/>
                        </a:rPr>
                        <a:t>1 0 0 1 0 0 0 0 0 1 0 0</a:t>
                      </a:r>
                    </a:p>
                    <a:p>
                      <a:pPr rtl="0"/>
                      <a:r>
                        <a:rPr lang="en-US" sz="1600" b="0" i="0" kern="1200" dirty="0">
                          <a:solidFill>
                            <a:schemeClr val="dk1"/>
                          </a:solidFill>
                          <a:effectLst/>
                          <a:latin typeface="+mn-lt"/>
                          <a:ea typeface="+mn-ea"/>
                          <a:cs typeface="+mn-cs"/>
                        </a:rPr>
                        <a:t>1 0 1 0 1 0 0 0 1 0 1 0</a:t>
                      </a:r>
                    </a:p>
                    <a:p>
                      <a:pPr rtl="0"/>
                      <a:r>
                        <a:rPr lang="en-US" sz="1600" b="0" i="0" kern="1200" dirty="0">
                          <a:solidFill>
                            <a:schemeClr val="dk1"/>
                          </a:solidFill>
                          <a:effectLst/>
                          <a:latin typeface="+mn-lt"/>
                          <a:ea typeface="+mn-ea"/>
                          <a:cs typeface="+mn-cs"/>
                        </a:rPr>
                        <a:t>0 0 0 0 1 0 1 0 0 0 0 0</a:t>
                      </a:r>
                    </a:p>
                    <a:p>
                      <a:pPr rtl="0"/>
                      <a:r>
                        <a:rPr lang="en-US" sz="1600" b="0" i="0" kern="1200" dirty="0">
                          <a:solidFill>
                            <a:schemeClr val="dk1"/>
                          </a:solidFill>
                          <a:effectLst/>
                          <a:latin typeface="+mn-lt"/>
                          <a:ea typeface="+mn-ea"/>
                          <a:cs typeface="+mn-cs"/>
                        </a:rPr>
                        <a:t>1 0 1 1 0 1 1 1 0 1 0 1</a:t>
                      </a:r>
                    </a:p>
                  </a:txBody>
                  <a:tcPr marL="77345" marR="77345" marT="38672" marB="38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dirty="0"/>
                        <a:t>7</a:t>
                      </a:r>
                    </a:p>
                    <a:p>
                      <a:endParaRPr lang="en-US" sz="1700" dirty="0"/>
                    </a:p>
                  </a:txBody>
                  <a:tcPr marL="77345" marR="77345" marT="38672" marB="38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TextBox 5">
            <a:extLst>
              <a:ext uri="{FF2B5EF4-FFF2-40B4-BE49-F238E27FC236}">
                <a16:creationId xmlns:a16="http://schemas.microsoft.com/office/drawing/2014/main" id="{70887085-9DB1-3865-8C6D-DAA28047D339}"/>
              </a:ext>
            </a:extLst>
          </p:cNvPr>
          <p:cNvSpPr txBox="1"/>
          <p:nvPr/>
        </p:nvSpPr>
        <p:spPr>
          <a:xfrm>
            <a:off x="378542" y="943897"/>
            <a:ext cx="6621698" cy="4861267"/>
          </a:xfrm>
          <a:prstGeom prst="rect">
            <a:avLst/>
          </a:prstGeom>
          <a:noFill/>
        </p:spPr>
        <p:txBody>
          <a:bodyPr wrap="square">
            <a:spAutoFit/>
          </a:bodyPr>
          <a:lstStyle/>
          <a:p>
            <a:pPr marL="342900" indent="-342900" algn="just">
              <a:lnSpc>
                <a:spcPct val="130000"/>
              </a:lnSpc>
              <a:spcBef>
                <a:spcPts val="300"/>
              </a:spcBef>
              <a:spcAft>
                <a:spcPts val="1200"/>
              </a:spcAft>
              <a:buFont typeface="Wingdings" panose="05000000000000000000" pitchFamily="2" charset="2"/>
              <a:buChar char="§"/>
            </a:pPr>
            <a:r>
              <a:rPr lang="en-US" altLang="en-US" sz="2200" dirty="0" err="1">
                <a:solidFill>
                  <a:schemeClr val="accent1"/>
                </a:solidFill>
                <a:latin typeface="Lato" panose="020F0502020204030203" pitchFamily="34" charset="0"/>
                <a:ea typeface="Lato" panose="020F0502020204030203" pitchFamily="34" charset="0"/>
                <a:cs typeface="Lato" panose="020F0502020204030203" pitchFamily="34" charset="0"/>
              </a:rPr>
              <a:t>Dữ</a:t>
            </a:r>
            <a:r>
              <a:rPr lang="en-US" altLang="en-US" sz="2200"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200" dirty="0" err="1">
                <a:solidFill>
                  <a:schemeClr val="accent1"/>
                </a:solidFill>
                <a:latin typeface="Lato" panose="020F0502020204030203" pitchFamily="34" charset="0"/>
                <a:ea typeface="Lato" panose="020F0502020204030203" pitchFamily="34" charset="0"/>
                <a:cs typeface="Lato" panose="020F0502020204030203" pitchFamily="34" charset="0"/>
              </a:rPr>
              <a:t>liệu</a:t>
            </a:r>
            <a:r>
              <a:rPr lang="en-US" altLang="en-US" sz="2200"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200" dirty="0" err="1">
                <a:solidFill>
                  <a:schemeClr val="accent1"/>
                </a:solidFill>
                <a:latin typeface="Lato" panose="020F0502020204030203" pitchFamily="34" charset="0"/>
                <a:ea typeface="Lato" panose="020F0502020204030203" pitchFamily="34" charset="0"/>
                <a:cs typeface="Lato" panose="020F0502020204030203" pitchFamily="34" charset="0"/>
              </a:rPr>
              <a:t>đầu</a:t>
            </a:r>
            <a:r>
              <a:rPr lang="en-US" altLang="en-US" sz="2200"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200" dirty="0" err="1">
                <a:solidFill>
                  <a:schemeClr val="accent1"/>
                </a:solidFill>
                <a:latin typeface="Lato" panose="020F0502020204030203" pitchFamily="34" charset="0"/>
                <a:ea typeface="Lato" panose="020F0502020204030203" pitchFamily="34" charset="0"/>
                <a:cs typeface="Lato" panose="020F0502020204030203" pitchFamily="34" charset="0"/>
              </a:rPr>
              <a:t>vào</a:t>
            </a:r>
            <a:r>
              <a:rPr lang="en-US" altLang="en-US" sz="2200" dirty="0">
                <a:solidFill>
                  <a:schemeClr val="accent1"/>
                </a:solidFill>
                <a:latin typeface="Lato" panose="020F0502020204030203" pitchFamily="34" charset="0"/>
                <a:ea typeface="Lato" panose="020F0502020204030203" pitchFamily="34" charset="0"/>
                <a:cs typeface="Lato" panose="020F0502020204030203" pitchFamily="34" charset="0"/>
              </a:rPr>
              <a:t>:</a:t>
            </a:r>
          </a:p>
          <a:p>
            <a:pPr marL="800089" lvl="1" indent="-342900" algn="just">
              <a:lnSpc>
                <a:spcPct val="130000"/>
              </a:lnSpc>
              <a:spcBef>
                <a:spcPts val="300"/>
              </a:spcBef>
              <a:spcAft>
                <a:spcPts val="1200"/>
              </a:spcAf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Dòng 1: ghi 4 số nguyên dương n, m, r, c trong đó n và m tương ứng là số hàng và cột của ma trận A (1 &lt;= n,m &lt;= 999) và r, c tương ứng là chỉ số hàng, cột của ô xuất phát.</a:t>
            </a:r>
          </a:p>
          <a:p>
            <a:pPr marL="800089" lvl="1" indent="-342900" algn="just">
              <a:lnSpc>
                <a:spcPct val="130000"/>
              </a:lnSpc>
              <a:spcBef>
                <a:spcPts val="300"/>
              </a:spcBef>
              <a:spcAft>
                <a:spcPts val="1200"/>
              </a:spcAf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Dòng i+1 (i=1,...,n): ghi dòng thứ i của ma trận A</a:t>
            </a:r>
          </a:p>
          <a:p>
            <a:pPr marL="342900" indent="-342900" algn="just">
              <a:lnSpc>
                <a:spcPct val="130000"/>
              </a:lnSpc>
              <a:spcBef>
                <a:spcPts val="300"/>
              </a:spcBef>
              <a:spcAft>
                <a:spcPts val="1200"/>
              </a:spcAft>
              <a:buFont typeface="Wingdings" panose="05000000000000000000" pitchFamily="2" charset="2"/>
              <a:buChar char="§"/>
            </a:pPr>
            <a:r>
              <a:rPr lang="en-US" altLang="en-US" sz="2000" dirty="0" err="1">
                <a:solidFill>
                  <a:schemeClr val="accent1"/>
                </a:solidFill>
                <a:latin typeface="Lato" panose="020F0502020204030203" pitchFamily="34" charset="0"/>
                <a:ea typeface="Lato" panose="020F0502020204030203" pitchFamily="34" charset="0"/>
                <a:cs typeface="Lato" panose="020F0502020204030203" pitchFamily="34" charset="0"/>
              </a:rPr>
              <a:t>Kết</a:t>
            </a:r>
            <a:r>
              <a:rPr lang="en-US" altLang="en-US" sz="2000"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000" dirty="0" err="1">
                <a:solidFill>
                  <a:schemeClr val="accent1"/>
                </a:solidFill>
                <a:latin typeface="Lato" panose="020F0502020204030203" pitchFamily="34" charset="0"/>
                <a:ea typeface="Lato" panose="020F0502020204030203" pitchFamily="34" charset="0"/>
                <a:cs typeface="Lato" panose="020F0502020204030203" pitchFamily="34" charset="0"/>
              </a:rPr>
              <a:t>quả</a:t>
            </a:r>
            <a:r>
              <a:rPr lang="en-US" altLang="en-US" sz="2000"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000" dirty="0" err="1">
                <a:solidFill>
                  <a:schemeClr val="accent1"/>
                </a:solidFill>
                <a:latin typeface="Lato" panose="020F0502020204030203" pitchFamily="34" charset="0"/>
                <a:ea typeface="Lato" panose="020F0502020204030203" pitchFamily="34" charset="0"/>
                <a:cs typeface="Lato" panose="020F0502020204030203" pitchFamily="34" charset="0"/>
              </a:rPr>
              <a:t>đầu</a:t>
            </a:r>
            <a:r>
              <a:rPr lang="en-US" altLang="en-US" sz="2000"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altLang="en-US" sz="2000" dirty="0" err="1">
                <a:solidFill>
                  <a:schemeClr val="accent1"/>
                </a:solidFill>
                <a:latin typeface="Lato" panose="020F0502020204030203" pitchFamily="34" charset="0"/>
                <a:ea typeface="Lato" panose="020F0502020204030203" pitchFamily="34" charset="0"/>
                <a:cs typeface="Lato" panose="020F0502020204030203" pitchFamily="34" charset="0"/>
              </a:rPr>
              <a:t>ra</a:t>
            </a:r>
            <a:r>
              <a:rPr lang="en-US" altLang="en-US" sz="2000" dirty="0">
                <a:solidFill>
                  <a:schemeClr val="accent1"/>
                </a:solidFill>
                <a:latin typeface="Lato" panose="020F0502020204030203" pitchFamily="34" charset="0"/>
                <a:ea typeface="Lato" panose="020F0502020204030203" pitchFamily="34" charset="0"/>
                <a:cs typeface="Lato" panose="020F0502020204030203" pitchFamily="34" charset="0"/>
              </a:rPr>
              <a:t>:</a:t>
            </a:r>
          </a:p>
          <a:p>
            <a:pPr marL="800089" lvl="1" indent="-342900" algn="just">
              <a:lnSpc>
                <a:spcPct val="130000"/>
              </a:lnSpc>
              <a:spcBef>
                <a:spcPts val="300"/>
              </a:spcBef>
              <a:spcAft>
                <a:spcPts val="1200"/>
              </a:spcAft>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Ghi giá số bước cần di chuyển ngắn nhất để thoát ra khỏi mê cung, hoặc ghi giá trị -1 nếu không tìm thấy đường đi nào thoát ra mê cung.</a:t>
            </a:r>
            <a:endParaRPr lang="vi-VN" altLang="en-US" sz="2000"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28277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CC717C-646C-27E2-043F-248B884A9CF7}"/>
              </a:ext>
            </a:extLst>
          </p:cNvPr>
          <p:cNvSpPr>
            <a:spLocks noGrp="1"/>
          </p:cNvSpPr>
          <p:nvPr>
            <p:ph type="sldNum" sz="quarter" idx="12"/>
          </p:nvPr>
        </p:nvSpPr>
        <p:spPr/>
        <p:txBody>
          <a:bodyPr/>
          <a:lstStyle/>
          <a:p>
            <a:fld id="{9EA0BE3B-158A-4EDF-80DC-E394A0D1600F}" type="slidenum">
              <a:rPr lang="en-US" smtClean="0"/>
              <a:pPr/>
              <a:t>56</a:t>
            </a:fld>
            <a:endParaRPr lang="en-US" dirty="0"/>
          </a:p>
        </p:txBody>
      </p:sp>
      <p:sp>
        <p:nvSpPr>
          <p:cNvPr id="3" name="Title 2">
            <a:extLst>
              <a:ext uri="{FF2B5EF4-FFF2-40B4-BE49-F238E27FC236}">
                <a16:creationId xmlns:a16="http://schemas.microsoft.com/office/drawing/2014/main" id="{C091AA9A-06B6-6283-9444-2C83A98F67B4}"/>
              </a:ext>
            </a:extLst>
          </p:cNvPr>
          <p:cNvSpPr>
            <a:spLocks noGrp="1"/>
          </p:cNvSpPr>
          <p:nvPr>
            <p:ph type="title"/>
          </p:nvPr>
        </p:nvSpPr>
        <p:spPr/>
        <p:txBody>
          <a:bodyPr/>
          <a:lstStyle/>
          <a:p>
            <a:r>
              <a:rPr lang="en-US"/>
              <a:t>Thuật toán</a:t>
            </a:r>
          </a:p>
        </p:txBody>
      </p:sp>
      <p:sp>
        <p:nvSpPr>
          <p:cNvPr id="5" name="Content Placeholder 2">
            <a:extLst>
              <a:ext uri="{FF2B5EF4-FFF2-40B4-BE49-F238E27FC236}">
                <a16:creationId xmlns:a16="http://schemas.microsoft.com/office/drawing/2014/main" id="{A3532AA7-9996-A128-9A9F-4512024EC09C}"/>
              </a:ext>
            </a:extLst>
          </p:cNvPr>
          <p:cNvSpPr txBox="1">
            <a:spLocks/>
          </p:cNvSpPr>
          <p:nvPr/>
        </p:nvSpPr>
        <p:spPr>
          <a:xfrm>
            <a:off x="373499" y="9383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lnSpc>
                <a:spcPct val="130000"/>
              </a:lnSpc>
              <a:spcBef>
                <a:spcPts val="300"/>
              </a:spcBef>
              <a:spcAft>
                <a:spcPts val="1200"/>
              </a:spcAft>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Thuật </a:t>
            </a:r>
            <a:r>
              <a:rPr lang="en-US" sz="2200" dirty="0" err="1">
                <a:latin typeface="Lato" panose="020F0502020204030203" pitchFamily="34" charset="0"/>
                <a:ea typeface="Lato" panose="020F0502020204030203" pitchFamily="34" charset="0"/>
                <a:cs typeface="Lato" panose="020F0502020204030203" pitchFamily="34" charset="0"/>
              </a:rPr>
              <a:t>toán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tìm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kiếm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chiều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rộng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loang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tìm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ngắn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nhất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mô</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hình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chuyển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a:t>
            </a:r>
          </a:p>
          <a:p>
            <a:pPr marL="800100" lvl="1" indent="-342900">
              <a:lnSpc>
                <a:spcPct val="130000"/>
              </a:lnSpc>
              <a:spcBef>
                <a:spcPts val="300"/>
              </a:spcBef>
              <a:spcAft>
                <a:spcPts val="12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đầu</a:t>
            </a:r>
            <a:endParaRPr lang="en-US" sz="2200" dirty="0">
              <a:latin typeface="Lato" panose="020F0502020204030203" pitchFamily="34" charset="0"/>
              <a:ea typeface="Lato" panose="020F0502020204030203" pitchFamily="34" charset="0"/>
              <a:cs typeface="Lato" panose="020F0502020204030203" pitchFamily="34" charset="0"/>
            </a:endParaRPr>
          </a:p>
          <a:p>
            <a:pPr marL="800100" lvl="1" indent="-342900">
              <a:lnSpc>
                <a:spcPct val="130000"/>
              </a:lnSpc>
              <a:spcBef>
                <a:spcPts val="300"/>
              </a:spcBef>
              <a:spcAft>
                <a:spcPts val="12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đích</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6" name="Oval 5">
            <a:extLst>
              <a:ext uri="{FF2B5EF4-FFF2-40B4-BE49-F238E27FC236}">
                <a16:creationId xmlns:a16="http://schemas.microsoft.com/office/drawing/2014/main" id="{100C0800-41BF-F151-E1FF-28FBFF179D3D}"/>
              </a:ext>
            </a:extLst>
          </p:cNvPr>
          <p:cNvSpPr/>
          <p:nvPr/>
        </p:nvSpPr>
        <p:spPr>
          <a:xfrm>
            <a:off x="8411090" y="2746206"/>
            <a:ext cx="447675" cy="44767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 name="Oval 6">
            <a:extLst>
              <a:ext uri="{FF2B5EF4-FFF2-40B4-BE49-F238E27FC236}">
                <a16:creationId xmlns:a16="http://schemas.microsoft.com/office/drawing/2014/main" id="{97C1D5B4-4A1E-CA92-4167-6018F6956883}"/>
              </a:ext>
            </a:extLst>
          </p:cNvPr>
          <p:cNvSpPr/>
          <p:nvPr/>
        </p:nvSpPr>
        <p:spPr>
          <a:xfrm>
            <a:off x="7877690" y="2079456"/>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Oval 7">
            <a:extLst>
              <a:ext uri="{FF2B5EF4-FFF2-40B4-BE49-F238E27FC236}">
                <a16:creationId xmlns:a16="http://schemas.microsoft.com/office/drawing/2014/main" id="{2B79EE25-F3E6-BE58-0A8D-4BC7B3CFE72F}"/>
              </a:ext>
            </a:extLst>
          </p:cNvPr>
          <p:cNvSpPr/>
          <p:nvPr/>
        </p:nvSpPr>
        <p:spPr>
          <a:xfrm>
            <a:off x="7791965" y="3479630"/>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 name="Oval 8">
            <a:extLst>
              <a:ext uri="{FF2B5EF4-FFF2-40B4-BE49-F238E27FC236}">
                <a16:creationId xmlns:a16="http://schemas.microsoft.com/office/drawing/2014/main" id="{57338FA7-A992-2526-15AF-A770DF198C9B}"/>
              </a:ext>
            </a:extLst>
          </p:cNvPr>
          <p:cNvSpPr/>
          <p:nvPr/>
        </p:nvSpPr>
        <p:spPr>
          <a:xfrm>
            <a:off x="9154040" y="3479629"/>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Oval 9">
            <a:extLst>
              <a:ext uri="{FF2B5EF4-FFF2-40B4-BE49-F238E27FC236}">
                <a16:creationId xmlns:a16="http://schemas.microsoft.com/office/drawing/2014/main" id="{1EAC2C34-FECA-D599-8F08-5ACB14039181}"/>
              </a:ext>
            </a:extLst>
          </p:cNvPr>
          <p:cNvSpPr/>
          <p:nvPr/>
        </p:nvSpPr>
        <p:spPr>
          <a:xfrm>
            <a:off x="9058790" y="2079456"/>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Oval 10">
            <a:extLst>
              <a:ext uri="{FF2B5EF4-FFF2-40B4-BE49-F238E27FC236}">
                <a16:creationId xmlns:a16="http://schemas.microsoft.com/office/drawing/2014/main" id="{4BC20B70-AB7D-510C-2DE0-6C504450BC2B}"/>
              </a:ext>
            </a:extLst>
          </p:cNvPr>
          <p:cNvSpPr/>
          <p:nvPr/>
        </p:nvSpPr>
        <p:spPr>
          <a:xfrm>
            <a:off x="6844227" y="3193881"/>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Oval 11">
            <a:extLst>
              <a:ext uri="{FF2B5EF4-FFF2-40B4-BE49-F238E27FC236}">
                <a16:creationId xmlns:a16="http://schemas.microsoft.com/office/drawing/2014/main" id="{E024AFB1-79DB-9131-C60F-7B1CCB9B65D7}"/>
              </a:ext>
            </a:extLst>
          </p:cNvPr>
          <p:cNvSpPr/>
          <p:nvPr/>
        </p:nvSpPr>
        <p:spPr>
          <a:xfrm>
            <a:off x="8349177" y="4270206"/>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345315C2-36B1-7689-B4E9-EC4934BA03F9}"/>
              </a:ext>
            </a:extLst>
          </p:cNvPr>
          <p:cNvSpPr/>
          <p:nvPr/>
        </p:nvSpPr>
        <p:spPr>
          <a:xfrm>
            <a:off x="7068064" y="4260681"/>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45E2894E-85E9-4427-2B78-FA19ECC83642}"/>
              </a:ext>
            </a:extLst>
          </p:cNvPr>
          <p:cNvSpPr/>
          <p:nvPr/>
        </p:nvSpPr>
        <p:spPr>
          <a:xfrm>
            <a:off x="7453826" y="5103643"/>
            <a:ext cx="447675" cy="4476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Oval 14">
            <a:extLst>
              <a:ext uri="{FF2B5EF4-FFF2-40B4-BE49-F238E27FC236}">
                <a16:creationId xmlns:a16="http://schemas.microsoft.com/office/drawing/2014/main" id="{5825B878-FD8A-07D4-0253-9ABB4FB725B0}"/>
              </a:ext>
            </a:extLst>
          </p:cNvPr>
          <p:cNvSpPr/>
          <p:nvPr/>
        </p:nvSpPr>
        <p:spPr>
          <a:xfrm>
            <a:off x="6067940" y="4741693"/>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a:extLst>
              <a:ext uri="{FF2B5EF4-FFF2-40B4-BE49-F238E27FC236}">
                <a16:creationId xmlns:a16="http://schemas.microsoft.com/office/drawing/2014/main" id="{EEC3F788-7CAA-CF6F-D285-340FA3C34E1F}"/>
              </a:ext>
            </a:extLst>
          </p:cNvPr>
          <p:cNvCxnSpPr>
            <a:stCxn id="6" idx="7"/>
            <a:endCxn id="10" idx="3"/>
          </p:cNvCxnSpPr>
          <p:nvPr/>
        </p:nvCxnSpPr>
        <p:spPr>
          <a:xfrm flipV="1">
            <a:off x="8793205" y="2461571"/>
            <a:ext cx="331145" cy="35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26349C-3756-0864-8118-D410BBB3BB9F}"/>
              </a:ext>
            </a:extLst>
          </p:cNvPr>
          <p:cNvCxnSpPr>
            <a:stCxn id="6" idx="1"/>
            <a:endCxn id="7" idx="5"/>
          </p:cNvCxnSpPr>
          <p:nvPr/>
        </p:nvCxnSpPr>
        <p:spPr>
          <a:xfrm flipH="1" flipV="1">
            <a:off x="8259805" y="2461571"/>
            <a:ext cx="216845" cy="35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CA20696-A3B2-8681-8B28-57E61094CEE0}"/>
              </a:ext>
            </a:extLst>
          </p:cNvPr>
          <p:cNvCxnSpPr>
            <a:stCxn id="6" idx="3"/>
            <a:endCxn id="8" idx="7"/>
          </p:cNvCxnSpPr>
          <p:nvPr/>
        </p:nvCxnSpPr>
        <p:spPr>
          <a:xfrm flipH="1">
            <a:off x="8174080" y="3128321"/>
            <a:ext cx="302570" cy="416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F1BF43-BAE1-05D9-E830-E313B48FDEC5}"/>
              </a:ext>
            </a:extLst>
          </p:cNvPr>
          <p:cNvCxnSpPr>
            <a:stCxn id="6" idx="5"/>
            <a:endCxn id="9" idx="1"/>
          </p:cNvCxnSpPr>
          <p:nvPr/>
        </p:nvCxnSpPr>
        <p:spPr>
          <a:xfrm>
            <a:off x="8793205" y="3128321"/>
            <a:ext cx="426395" cy="416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E7189D-9E39-566A-8277-2EC7CD09B5B0}"/>
              </a:ext>
            </a:extLst>
          </p:cNvPr>
          <p:cNvCxnSpPr>
            <a:stCxn id="8" idx="2"/>
            <a:endCxn id="11" idx="5"/>
          </p:cNvCxnSpPr>
          <p:nvPr/>
        </p:nvCxnSpPr>
        <p:spPr>
          <a:xfrm flipH="1" flipV="1">
            <a:off x="7226342" y="3575996"/>
            <a:ext cx="565623" cy="127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41D965-E02F-9293-6427-DD9E9E699CD4}"/>
              </a:ext>
            </a:extLst>
          </p:cNvPr>
          <p:cNvCxnSpPr>
            <a:stCxn id="8" idx="5"/>
            <a:endCxn id="12" idx="1"/>
          </p:cNvCxnSpPr>
          <p:nvPr/>
        </p:nvCxnSpPr>
        <p:spPr>
          <a:xfrm>
            <a:off x="8174080" y="3861745"/>
            <a:ext cx="240657" cy="47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F28F10-5AB0-B491-2BBE-4D76B9DF06C2}"/>
              </a:ext>
            </a:extLst>
          </p:cNvPr>
          <p:cNvCxnSpPr>
            <a:stCxn id="8" idx="3"/>
            <a:endCxn id="13" idx="7"/>
          </p:cNvCxnSpPr>
          <p:nvPr/>
        </p:nvCxnSpPr>
        <p:spPr>
          <a:xfrm flipH="1">
            <a:off x="7450179" y="3861745"/>
            <a:ext cx="407346" cy="46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C7FAC5-B031-6AA9-3D8C-61E2B5EABF9B}"/>
              </a:ext>
            </a:extLst>
          </p:cNvPr>
          <p:cNvCxnSpPr>
            <a:stCxn id="13" idx="2"/>
            <a:endCxn id="15" idx="7"/>
          </p:cNvCxnSpPr>
          <p:nvPr/>
        </p:nvCxnSpPr>
        <p:spPr>
          <a:xfrm flipH="1">
            <a:off x="6450055" y="4484519"/>
            <a:ext cx="618009" cy="322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77A78C-81D0-BD3B-2BB8-D7668891518E}"/>
              </a:ext>
            </a:extLst>
          </p:cNvPr>
          <p:cNvCxnSpPr>
            <a:cxnSpLocks/>
            <a:stCxn id="13" idx="4"/>
            <a:endCxn id="14" idx="1"/>
          </p:cNvCxnSpPr>
          <p:nvPr/>
        </p:nvCxnSpPr>
        <p:spPr>
          <a:xfrm>
            <a:off x="7291902" y="4708356"/>
            <a:ext cx="227484" cy="46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757AF1D-8385-985D-B7CB-9A06C260C593}"/>
              </a:ext>
            </a:extLst>
          </p:cNvPr>
          <p:cNvSpPr/>
          <p:nvPr/>
        </p:nvSpPr>
        <p:spPr>
          <a:xfrm>
            <a:off x="10048275" y="3128321"/>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Oval 25">
            <a:extLst>
              <a:ext uri="{FF2B5EF4-FFF2-40B4-BE49-F238E27FC236}">
                <a16:creationId xmlns:a16="http://schemas.microsoft.com/office/drawing/2014/main" id="{0C507646-FC37-9B8C-5EF6-92828C112F4D}"/>
              </a:ext>
            </a:extLst>
          </p:cNvPr>
          <p:cNvSpPr/>
          <p:nvPr/>
        </p:nvSpPr>
        <p:spPr>
          <a:xfrm>
            <a:off x="9645843" y="4303543"/>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cxnSp>
        <p:nvCxnSpPr>
          <p:cNvPr id="27" name="Straight Arrow Connector 26">
            <a:extLst>
              <a:ext uri="{FF2B5EF4-FFF2-40B4-BE49-F238E27FC236}">
                <a16:creationId xmlns:a16="http://schemas.microsoft.com/office/drawing/2014/main" id="{7D7E2197-C52E-E078-C265-660096F02911}"/>
              </a:ext>
            </a:extLst>
          </p:cNvPr>
          <p:cNvCxnSpPr>
            <a:stCxn id="9" idx="7"/>
            <a:endCxn id="25" idx="2"/>
          </p:cNvCxnSpPr>
          <p:nvPr/>
        </p:nvCxnSpPr>
        <p:spPr>
          <a:xfrm flipV="1">
            <a:off x="9536155" y="3352159"/>
            <a:ext cx="512120" cy="19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5F3C5A-B7AA-D3D4-7E7E-D7256BB7B444}"/>
              </a:ext>
            </a:extLst>
          </p:cNvPr>
          <p:cNvCxnSpPr>
            <a:cxnSpLocks/>
            <a:stCxn id="9" idx="4"/>
            <a:endCxn id="26" idx="1"/>
          </p:cNvCxnSpPr>
          <p:nvPr/>
        </p:nvCxnSpPr>
        <p:spPr>
          <a:xfrm>
            <a:off x="9377878" y="3927304"/>
            <a:ext cx="333525" cy="44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151">
            <a:extLst>
              <a:ext uri="{FF2B5EF4-FFF2-40B4-BE49-F238E27FC236}">
                <a16:creationId xmlns:a16="http://schemas.microsoft.com/office/drawing/2014/main" id="{594EBA25-35E5-E322-79F9-D617CE3820B5}"/>
              </a:ext>
            </a:extLst>
          </p:cNvPr>
          <p:cNvSpPr txBox="1"/>
          <p:nvPr/>
        </p:nvSpPr>
        <p:spPr>
          <a:xfrm>
            <a:off x="9485185" y="2527131"/>
            <a:ext cx="2221555"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Trạng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xuất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phát</a:t>
            </a: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30" name="Straight Arrow Connector 29">
            <a:extLst>
              <a:ext uri="{FF2B5EF4-FFF2-40B4-BE49-F238E27FC236}">
                <a16:creationId xmlns:a16="http://schemas.microsoft.com/office/drawing/2014/main" id="{12037341-ADBF-392B-4F1F-D9FBB057F5BB}"/>
              </a:ext>
            </a:extLst>
          </p:cNvPr>
          <p:cNvCxnSpPr>
            <a:stCxn id="29" idx="1"/>
            <a:endCxn id="6" idx="6"/>
          </p:cNvCxnSpPr>
          <p:nvPr/>
        </p:nvCxnSpPr>
        <p:spPr>
          <a:xfrm flipH="1">
            <a:off x="8858765" y="2711797"/>
            <a:ext cx="626420" cy="2582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extBox 153">
            <a:extLst>
              <a:ext uri="{FF2B5EF4-FFF2-40B4-BE49-F238E27FC236}">
                <a16:creationId xmlns:a16="http://schemas.microsoft.com/office/drawing/2014/main" id="{469957E3-1611-DC8F-6CE2-9F177B9689C8}"/>
              </a:ext>
            </a:extLst>
          </p:cNvPr>
          <p:cNvSpPr txBox="1"/>
          <p:nvPr/>
        </p:nvSpPr>
        <p:spPr>
          <a:xfrm>
            <a:off x="8325365" y="5167938"/>
            <a:ext cx="2221555"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Trạng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32" name="Straight Arrow Connector 31">
            <a:extLst>
              <a:ext uri="{FF2B5EF4-FFF2-40B4-BE49-F238E27FC236}">
                <a16:creationId xmlns:a16="http://schemas.microsoft.com/office/drawing/2014/main" id="{9AA44A0F-9E12-DDD2-441C-3B4FF2F6E090}"/>
              </a:ext>
            </a:extLst>
          </p:cNvPr>
          <p:cNvCxnSpPr>
            <a:stCxn id="31" idx="1"/>
            <a:endCxn id="14" idx="6"/>
          </p:cNvCxnSpPr>
          <p:nvPr/>
        </p:nvCxnSpPr>
        <p:spPr>
          <a:xfrm flipH="1" flipV="1">
            <a:off x="7901501" y="5327481"/>
            <a:ext cx="423864" cy="2512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A2C24CFE-62D6-BC5D-AAEC-19233CA0C9AC}"/>
              </a:ext>
            </a:extLst>
          </p:cNvPr>
          <p:cNvSpPr txBox="1">
            <a:spLocks/>
          </p:cNvSpPr>
          <p:nvPr/>
        </p:nvSpPr>
        <p:spPr>
          <a:xfrm>
            <a:off x="373295" y="3176068"/>
            <a:ext cx="5473093" cy="499514"/>
          </a:xfrm>
          <a:prstGeom prst="rect">
            <a:avLst/>
          </a:prstGeom>
        </p:spPr>
        <p:txBody>
          <a:bodyP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800100" lvl="1" indent="-342900">
              <a:lnSpc>
                <a:spcPct val="130000"/>
              </a:lnSpc>
              <a:spcBef>
                <a:spcPts val="300"/>
              </a:spcBef>
              <a:spcAft>
                <a:spcPts val="12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Mỗi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i="1" dirty="0">
                <a:latin typeface="Lato" panose="020F0502020204030203" pitchFamily="34" charset="0"/>
                <a:ea typeface="Lato" panose="020F0502020204030203" pitchFamily="34" charset="0"/>
                <a:cs typeface="Lato" panose="020F0502020204030203" pitchFamily="34" charset="0"/>
              </a:rPr>
              <a:t>s</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sẽ</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tập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i="1" dirty="0">
                <a:latin typeface="Lato" panose="020F0502020204030203" pitchFamily="34" charset="0"/>
                <a:ea typeface="Lato" panose="020F0502020204030203" pitchFamily="34" charset="0"/>
                <a:cs typeface="Lato" panose="020F0502020204030203" pitchFamily="34" charset="0"/>
              </a:rPr>
              <a:t>N</a:t>
            </a:r>
            <a:r>
              <a:rPr lang="en-US" sz="2200" dirty="0">
                <a:latin typeface="Lato" panose="020F0502020204030203" pitchFamily="34" charset="0"/>
                <a:ea typeface="Lato" panose="020F0502020204030203" pitchFamily="34" charset="0"/>
                <a:cs typeface="Lato" panose="020F0502020204030203" pitchFamily="34" charset="0"/>
              </a:rPr>
              <a:t>(</a:t>
            </a:r>
            <a:r>
              <a:rPr lang="en-US" sz="2200" i="1" dirty="0">
                <a:latin typeface="Lato" panose="020F0502020204030203" pitchFamily="34" charset="0"/>
                <a:ea typeface="Lato" panose="020F0502020204030203" pitchFamily="34" charset="0"/>
                <a:cs typeface="Lato" panose="020F0502020204030203" pitchFamily="34" charset="0"/>
              </a:rPr>
              <a:t>s</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lân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cận</a:t>
            </a:r>
            <a:endParaRPr lang="en-US" sz="2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90591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8E504-150A-25A8-C825-0721134F9434}"/>
              </a:ext>
            </a:extLst>
          </p:cNvPr>
          <p:cNvSpPr>
            <a:spLocks noGrp="1"/>
          </p:cNvSpPr>
          <p:nvPr>
            <p:ph type="sldNum" sz="quarter" idx="12"/>
          </p:nvPr>
        </p:nvSpPr>
        <p:spPr/>
        <p:txBody>
          <a:bodyPr/>
          <a:lstStyle/>
          <a:p>
            <a:fld id="{9EA0BE3B-158A-4EDF-80DC-E394A0D1600F}" type="slidenum">
              <a:rPr lang="en-US" smtClean="0"/>
              <a:pPr/>
              <a:t>57</a:t>
            </a:fld>
            <a:endParaRPr lang="en-US" dirty="0"/>
          </a:p>
        </p:txBody>
      </p:sp>
      <p:sp>
        <p:nvSpPr>
          <p:cNvPr id="3" name="Title 2">
            <a:extLst>
              <a:ext uri="{FF2B5EF4-FFF2-40B4-BE49-F238E27FC236}">
                <a16:creationId xmlns:a16="http://schemas.microsoft.com/office/drawing/2014/main" id="{0CCCAF9F-25EF-A89B-F505-0C5029783EB0}"/>
              </a:ext>
            </a:extLst>
          </p:cNvPr>
          <p:cNvSpPr>
            <a:spLocks noGrp="1"/>
          </p:cNvSpPr>
          <p:nvPr>
            <p:ph type="title"/>
          </p:nvPr>
        </p:nvSpPr>
        <p:spPr/>
        <p:txBody>
          <a:bodyPr/>
          <a:lstStyle/>
          <a:p>
            <a:r>
              <a:rPr lang="en-US"/>
              <a:t>Thuật toán</a:t>
            </a:r>
          </a:p>
        </p:txBody>
      </p:sp>
      <p:sp>
        <p:nvSpPr>
          <p:cNvPr id="5" name="Content Placeholder 2">
            <a:extLst>
              <a:ext uri="{FF2B5EF4-FFF2-40B4-BE49-F238E27FC236}">
                <a16:creationId xmlns:a16="http://schemas.microsoft.com/office/drawing/2014/main" id="{BC2F9214-469B-5ED7-3DE0-5644C758CF61}"/>
              </a:ext>
            </a:extLst>
          </p:cNvPr>
          <p:cNvSpPr txBox="1">
            <a:spLocks/>
          </p:cNvSpPr>
          <p:nvPr/>
        </p:nvSpPr>
        <p:spPr>
          <a:xfrm>
            <a:off x="373499" y="9383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lnSpc>
                <a:spcPct val="130000"/>
              </a:lnSpc>
              <a:spcBef>
                <a:spcPts val="300"/>
              </a:spcBef>
              <a:spcAft>
                <a:spcPts val="1200"/>
              </a:spcAft>
              <a:buFont typeface="Wingdings" panose="05000000000000000000" pitchFamily="2" charset="2"/>
              <a:buChar char="§"/>
            </a:pPr>
            <a:r>
              <a:rPr lang="en-US" sz="2200" dirty="0" err="1">
                <a:latin typeface="Lato" panose="020F0502020204030203" pitchFamily="34" charset="0"/>
                <a:ea typeface="Lato" panose="020F0502020204030203" pitchFamily="34" charset="0"/>
                <a:cs typeface="Lato" panose="020F0502020204030203" pitchFamily="34" charset="0"/>
              </a:rPr>
              <a:t>Thuật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toán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tìm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kiếm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theo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chiều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rộng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loang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tìm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ngắn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nhất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mô</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hình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chuyển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a:t>
            </a:r>
          </a:p>
        </p:txBody>
      </p:sp>
      <p:sp>
        <p:nvSpPr>
          <p:cNvPr id="6" name="Content Placeholder 18">
            <a:extLst>
              <a:ext uri="{FF2B5EF4-FFF2-40B4-BE49-F238E27FC236}">
                <a16:creationId xmlns:a16="http://schemas.microsoft.com/office/drawing/2014/main" id="{CFF538EF-10CB-FDA2-2B83-5B2DCA10B01B}"/>
              </a:ext>
            </a:extLst>
          </p:cNvPr>
          <p:cNvSpPr txBox="1">
            <a:spLocks/>
          </p:cNvSpPr>
          <p:nvPr/>
        </p:nvSpPr>
        <p:spPr>
          <a:xfrm>
            <a:off x="785081" y="2034072"/>
            <a:ext cx="5049080" cy="4620728"/>
          </a:xfrm>
          <a:prstGeom prst="rect">
            <a:avLst/>
          </a:prstGeom>
          <a:ln>
            <a:solidFill>
              <a:schemeClr val="accent2"/>
            </a:solidFill>
          </a:ln>
        </p:spPr>
        <p:txBody>
          <a:bodyPr vert="horz" lIns="91440" tIns="45720" rIns="91440" bIns="45720" rtlCol="0">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sz="1600" dirty="0" err="1">
                <a:latin typeface="Consolas" panose="020B0609020204030204" pitchFamily="49" charset="0"/>
                <a:ea typeface="Lato" panose="020F0502020204030203" pitchFamily="34" charset="0"/>
                <a:cs typeface="Lato" panose="020F0502020204030203" pitchFamily="34" charset="0"/>
              </a:rPr>
              <a:t>findPath</a:t>
            </a:r>
            <a:r>
              <a:rPr lang="en-US" sz="1600" dirty="0">
                <a:latin typeface="Consolas" panose="020B0609020204030204" pitchFamily="49" charset="0"/>
                <a:ea typeface="Lato" panose="020F0502020204030203" pitchFamily="34" charset="0"/>
                <a:cs typeface="Lato" panose="020F0502020204030203" pitchFamily="34" charset="0"/>
              </a:rPr>
              <a:t>(s0, N){</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a:t>
            </a:r>
            <a:r>
              <a:rPr lang="en-US" sz="1600" dirty="0" err="1">
                <a:latin typeface="Consolas" panose="020B0609020204030204" pitchFamily="49" charset="0"/>
                <a:ea typeface="Lato" panose="020F0502020204030203" pitchFamily="34" charset="0"/>
                <a:cs typeface="Lato" panose="020F0502020204030203" pitchFamily="34" charset="0"/>
              </a:rPr>
              <a:t>Khởi</a:t>
            </a:r>
            <a:r>
              <a:rPr lang="en-US" sz="1600" dirty="0">
                <a:latin typeface="Consolas" panose="020B0609020204030204" pitchFamily="49" charset="0"/>
                <a:ea typeface="Lato" panose="020F0502020204030203" pitchFamily="34" charset="0"/>
                <a:cs typeface="Lato" panose="020F0502020204030203" pitchFamily="34" charset="0"/>
              </a:rPr>
              <a:t> </a:t>
            </a:r>
            <a:r>
              <a:rPr lang="en-US" sz="1600" dirty="0" err="1">
                <a:latin typeface="Consolas" panose="020B0609020204030204" pitchFamily="49" charset="0"/>
                <a:ea typeface="Lato" panose="020F0502020204030203" pitchFamily="34" charset="0"/>
                <a:cs typeface="Lato" panose="020F0502020204030203" pitchFamily="34" charset="0"/>
              </a:rPr>
              <a:t>tạo</a:t>
            </a:r>
            <a:r>
              <a:rPr lang="en-US" sz="1600" dirty="0">
                <a:latin typeface="Consolas" panose="020B0609020204030204" pitchFamily="49" charset="0"/>
                <a:ea typeface="Lato" panose="020F0502020204030203" pitchFamily="34" charset="0"/>
                <a:cs typeface="Lato" panose="020F0502020204030203" pitchFamily="34" charset="0"/>
              </a:rPr>
              <a:t> </a:t>
            </a:r>
            <a:r>
              <a:rPr lang="en-US" sz="1600" dirty="0" err="1">
                <a:latin typeface="Consolas" panose="020B0609020204030204" pitchFamily="49" charset="0"/>
                <a:ea typeface="Lato" panose="020F0502020204030203" pitchFamily="34" charset="0"/>
                <a:cs typeface="Lato" panose="020F0502020204030203" pitchFamily="34" charset="0"/>
              </a:rPr>
              <a:t>hàng</a:t>
            </a:r>
            <a:r>
              <a:rPr lang="en-US" sz="1600" dirty="0">
                <a:latin typeface="Consolas" panose="020B0609020204030204" pitchFamily="49" charset="0"/>
                <a:ea typeface="Lato" panose="020F0502020204030203" pitchFamily="34" charset="0"/>
                <a:cs typeface="Lato" panose="020F0502020204030203" pitchFamily="34" charset="0"/>
              </a:rPr>
              <a:t> </a:t>
            </a:r>
            <a:r>
              <a:rPr lang="en-US" sz="1600" dirty="0" err="1">
                <a:latin typeface="Consolas" panose="020B0609020204030204" pitchFamily="49" charset="0"/>
                <a:ea typeface="Lato" panose="020F0502020204030203" pitchFamily="34" charset="0"/>
                <a:cs typeface="Lato" panose="020F0502020204030203" pitchFamily="34" charset="0"/>
              </a:rPr>
              <a:t>đợi</a:t>
            </a:r>
            <a:r>
              <a:rPr lang="en-US" sz="1600" dirty="0">
                <a:latin typeface="Consolas" panose="020B0609020204030204" pitchFamily="49" charset="0"/>
                <a:ea typeface="Lato" panose="020F0502020204030203" pitchFamily="34" charset="0"/>
                <a:cs typeface="Lato" panose="020F0502020204030203" pitchFamily="34" charset="0"/>
              </a:rPr>
              <a:t> Queue</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a:t>
            </a:r>
            <a:r>
              <a:rPr lang="en-US" sz="1600" dirty="0" err="1">
                <a:latin typeface="Consolas" panose="020B0609020204030204" pitchFamily="49" charset="0"/>
                <a:ea typeface="Lato" panose="020F0502020204030203" pitchFamily="34" charset="0"/>
                <a:cs typeface="Lato" panose="020F0502020204030203" pitchFamily="34" charset="0"/>
              </a:rPr>
              <a:t>Queue.PUSH</a:t>
            </a:r>
            <a:r>
              <a:rPr lang="en-US" sz="1600" dirty="0">
                <a:latin typeface="Consolas" panose="020B0609020204030204" pitchFamily="49" charset="0"/>
                <a:ea typeface="Lato" panose="020F0502020204030203" pitchFamily="34" charset="0"/>
                <a:cs typeface="Lato" panose="020F0502020204030203" pitchFamily="34" charset="0"/>
              </a:rPr>
              <a:t>(s0);</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visited[s0] = true;</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while Queue not empty do{</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s = </a:t>
            </a:r>
            <a:r>
              <a:rPr lang="en-US" sz="1600" dirty="0" err="1">
                <a:latin typeface="Consolas" panose="020B0609020204030204" pitchFamily="49" charset="0"/>
                <a:ea typeface="Lato" panose="020F0502020204030203" pitchFamily="34" charset="0"/>
                <a:cs typeface="Lato" panose="020F0502020204030203" pitchFamily="34" charset="0"/>
              </a:rPr>
              <a:t>Queue.POP</a:t>
            </a:r>
            <a:r>
              <a:rPr lang="en-US" sz="1600" dirty="0">
                <a:latin typeface="Consolas" panose="020B0609020204030204" pitchFamily="49" charset="0"/>
                <a:ea typeface="Lato" panose="020F0502020204030203" pitchFamily="34" charset="0"/>
                <a:cs typeface="Lato" panose="020F0502020204030203" pitchFamily="34" charset="0"/>
              </a:rPr>
              <a:t>();</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for x </a:t>
            </a: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N(s) do{</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if not visited[x] and check(x) then{</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if target(x) then</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return x;</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else{</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a:t>
            </a:r>
            <a:r>
              <a:rPr lang="en-US" sz="1600" dirty="0" err="1">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Queue.PUSH</a:t>
            </a: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(x);</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visited[x] = true;</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sym typeface="Symbol" panose="05050102010706020507" pitchFamily="18" charset="2"/>
              </a:rPr>
              <a:t>    }</a:t>
            </a:r>
            <a:endParaRPr lang="en-US" sz="1600" dirty="0">
              <a:latin typeface="Consolas" panose="020B0609020204030204" pitchFamily="49" charset="0"/>
              <a:ea typeface="Lato" panose="020F0502020204030203" pitchFamily="34" charset="0"/>
              <a:cs typeface="Lato" panose="020F0502020204030203" pitchFamily="34" charset="0"/>
            </a:endParaRP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  }</a:t>
            </a:r>
          </a:p>
          <a:p>
            <a:pPr marL="0" indent="0">
              <a:buNone/>
            </a:pPr>
            <a:r>
              <a:rPr lang="en-US" sz="1600" dirty="0">
                <a:latin typeface="Consolas" panose="020B0609020204030204" pitchFamily="49" charset="0"/>
                <a:ea typeface="Lato" panose="020F0502020204030203" pitchFamily="34" charset="0"/>
                <a:cs typeface="Lato" panose="020F0502020204030203" pitchFamily="34" charset="0"/>
              </a:rPr>
              <a:t>}</a:t>
            </a:r>
          </a:p>
        </p:txBody>
      </p:sp>
      <p:sp>
        <p:nvSpPr>
          <p:cNvPr id="7" name="Oval 6">
            <a:extLst>
              <a:ext uri="{FF2B5EF4-FFF2-40B4-BE49-F238E27FC236}">
                <a16:creationId xmlns:a16="http://schemas.microsoft.com/office/drawing/2014/main" id="{7475B890-3456-A508-8E0D-C8EC5F208A86}"/>
              </a:ext>
            </a:extLst>
          </p:cNvPr>
          <p:cNvSpPr/>
          <p:nvPr/>
        </p:nvSpPr>
        <p:spPr>
          <a:xfrm>
            <a:off x="8411090" y="2746206"/>
            <a:ext cx="447675" cy="447675"/>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 name="Oval 7">
            <a:extLst>
              <a:ext uri="{FF2B5EF4-FFF2-40B4-BE49-F238E27FC236}">
                <a16:creationId xmlns:a16="http://schemas.microsoft.com/office/drawing/2014/main" id="{B369BAF0-C584-D84B-BED7-185BBC10FB47}"/>
              </a:ext>
            </a:extLst>
          </p:cNvPr>
          <p:cNvSpPr/>
          <p:nvPr/>
        </p:nvSpPr>
        <p:spPr>
          <a:xfrm>
            <a:off x="7877690" y="2079456"/>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 name="Oval 8">
            <a:extLst>
              <a:ext uri="{FF2B5EF4-FFF2-40B4-BE49-F238E27FC236}">
                <a16:creationId xmlns:a16="http://schemas.microsoft.com/office/drawing/2014/main" id="{DEBBADFF-F2AA-AC5D-CBF1-5C1E2D6D3335}"/>
              </a:ext>
            </a:extLst>
          </p:cNvPr>
          <p:cNvSpPr/>
          <p:nvPr/>
        </p:nvSpPr>
        <p:spPr>
          <a:xfrm>
            <a:off x="7791965" y="3479630"/>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Oval 9">
            <a:extLst>
              <a:ext uri="{FF2B5EF4-FFF2-40B4-BE49-F238E27FC236}">
                <a16:creationId xmlns:a16="http://schemas.microsoft.com/office/drawing/2014/main" id="{F9A331DD-50AA-0186-1F9C-36CD9CE58C6C}"/>
              </a:ext>
            </a:extLst>
          </p:cNvPr>
          <p:cNvSpPr/>
          <p:nvPr/>
        </p:nvSpPr>
        <p:spPr>
          <a:xfrm>
            <a:off x="9154040" y="3479629"/>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Oval 10">
            <a:extLst>
              <a:ext uri="{FF2B5EF4-FFF2-40B4-BE49-F238E27FC236}">
                <a16:creationId xmlns:a16="http://schemas.microsoft.com/office/drawing/2014/main" id="{62F4C244-84DB-D7AF-A46B-AB2BB47C1159}"/>
              </a:ext>
            </a:extLst>
          </p:cNvPr>
          <p:cNvSpPr/>
          <p:nvPr/>
        </p:nvSpPr>
        <p:spPr>
          <a:xfrm>
            <a:off x="9058790" y="2079456"/>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Oval 11">
            <a:extLst>
              <a:ext uri="{FF2B5EF4-FFF2-40B4-BE49-F238E27FC236}">
                <a16:creationId xmlns:a16="http://schemas.microsoft.com/office/drawing/2014/main" id="{086F80B5-4868-BB02-A4C9-5E2296D3ADE6}"/>
              </a:ext>
            </a:extLst>
          </p:cNvPr>
          <p:cNvSpPr/>
          <p:nvPr/>
        </p:nvSpPr>
        <p:spPr>
          <a:xfrm>
            <a:off x="6844227" y="3193881"/>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AE7A5443-A4C9-B2D4-D863-2B2B4620245C}"/>
              </a:ext>
            </a:extLst>
          </p:cNvPr>
          <p:cNvSpPr/>
          <p:nvPr/>
        </p:nvSpPr>
        <p:spPr>
          <a:xfrm>
            <a:off x="8349177" y="4270206"/>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1E657FE4-A083-B0E5-F81A-E747A56CD362}"/>
              </a:ext>
            </a:extLst>
          </p:cNvPr>
          <p:cNvSpPr/>
          <p:nvPr/>
        </p:nvSpPr>
        <p:spPr>
          <a:xfrm>
            <a:off x="7068064" y="4260681"/>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Oval 14">
            <a:extLst>
              <a:ext uri="{FF2B5EF4-FFF2-40B4-BE49-F238E27FC236}">
                <a16:creationId xmlns:a16="http://schemas.microsoft.com/office/drawing/2014/main" id="{2B8D85AE-3E1D-5E9E-7B0A-B4ED2826AD76}"/>
              </a:ext>
            </a:extLst>
          </p:cNvPr>
          <p:cNvSpPr/>
          <p:nvPr/>
        </p:nvSpPr>
        <p:spPr>
          <a:xfrm>
            <a:off x="7453826" y="5103643"/>
            <a:ext cx="447675" cy="4476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Oval 15">
            <a:extLst>
              <a:ext uri="{FF2B5EF4-FFF2-40B4-BE49-F238E27FC236}">
                <a16:creationId xmlns:a16="http://schemas.microsoft.com/office/drawing/2014/main" id="{F7EACCFA-467C-6353-8CB6-596A1EBE1AD5}"/>
              </a:ext>
            </a:extLst>
          </p:cNvPr>
          <p:cNvSpPr/>
          <p:nvPr/>
        </p:nvSpPr>
        <p:spPr>
          <a:xfrm>
            <a:off x="6067940" y="4741693"/>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cxnSp>
        <p:nvCxnSpPr>
          <p:cNvPr id="17" name="Straight Arrow Connector 16">
            <a:extLst>
              <a:ext uri="{FF2B5EF4-FFF2-40B4-BE49-F238E27FC236}">
                <a16:creationId xmlns:a16="http://schemas.microsoft.com/office/drawing/2014/main" id="{8B4192AD-E2B2-9CA5-8448-C320C163F8E0}"/>
              </a:ext>
            </a:extLst>
          </p:cNvPr>
          <p:cNvCxnSpPr>
            <a:stCxn id="7" idx="7"/>
            <a:endCxn id="11" idx="3"/>
          </p:cNvCxnSpPr>
          <p:nvPr/>
        </p:nvCxnSpPr>
        <p:spPr>
          <a:xfrm flipV="1">
            <a:off x="8793205" y="2461571"/>
            <a:ext cx="331145" cy="35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314268-1B27-3508-762B-B1ADAE685F66}"/>
              </a:ext>
            </a:extLst>
          </p:cNvPr>
          <p:cNvCxnSpPr>
            <a:stCxn id="7" idx="1"/>
            <a:endCxn id="8" idx="5"/>
          </p:cNvCxnSpPr>
          <p:nvPr/>
        </p:nvCxnSpPr>
        <p:spPr>
          <a:xfrm flipH="1" flipV="1">
            <a:off x="8259805" y="2461571"/>
            <a:ext cx="216845" cy="35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36829D-313A-5014-1EEE-CBA7BCAA528D}"/>
              </a:ext>
            </a:extLst>
          </p:cNvPr>
          <p:cNvCxnSpPr>
            <a:stCxn id="7" idx="3"/>
            <a:endCxn id="9" idx="7"/>
          </p:cNvCxnSpPr>
          <p:nvPr/>
        </p:nvCxnSpPr>
        <p:spPr>
          <a:xfrm flipH="1">
            <a:off x="8174080" y="3128321"/>
            <a:ext cx="302570" cy="416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A62588-ACDA-4B14-ED66-74D39EE9E97E}"/>
              </a:ext>
            </a:extLst>
          </p:cNvPr>
          <p:cNvCxnSpPr>
            <a:stCxn id="7" idx="5"/>
            <a:endCxn id="10" idx="1"/>
          </p:cNvCxnSpPr>
          <p:nvPr/>
        </p:nvCxnSpPr>
        <p:spPr>
          <a:xfrm>
            <a:off x="8793205" y="3128321"/>
            <a:ext cx="426395" cy="416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5EDBC95-D672-4DEF-C3EB-3669E3984D60}"/>
              </a:ext>
            </a:extLst>
          </p:cNvPr>
          <p:cNvCxnSpPr>
            <a:stCxn id="9" idx="2"/>
            <a:endCxn id="12" idx="5"/>
          </p:cNvCxnSpPr>
          <p:nvPr/>
        </p:nvCxnSpPr>
        <p:spPr>
          <a:xfrm flipH="1" flipV="1">
            <a:off x="7226342" y="3575996"/>
            <a:ext cx="565623" cy="127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B8D9C1-C141-91C0-FEAC-8C249A8DD226}"/>
              </a:ext>
            </a:extLst>
          </p:cNvPr>
          <p:cNvCxnSpPr>
            <a:stCxn id="9" idx="5"/>
            <a:endCxn id="13" idx="1"/>
          </p:cNvCxnSpPr>
          <p:nvPr/>
        </p:nvCxnSpPr>
        <p:spPr>
          <a:xfrm>
            <a:off x="8174080" y="3861745"/>
            <a:ext cx="240657" cy="47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3BD28F-D371-2F41-89FE-915F7B794C2D}"/>
              </a:ext>
            </a:extLst>
          </p:cNvPr>
          <p:cNvCxnSpPr>
            <a:stCxn id="9" idx="3"/>
            <a:endCxn id="14" idx="7"/>
          </p:cNvCxnSpPr>
          <p:nvPr/>
        </p:nvCxnSpPr>
        <p:spPr>
          <a:xfrm flipH="1">
            <a:off x="7450179" y="3861745"/>
            <a:ext cx="407346" cy="46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429D0E5-F932-5C81-C827-17D9C685F2C9}"/>
              </a:ext>
            </a:extLst>
          </p:cNvPr>
          <p:cNvCxnSpPr>
            <a:stCxn id="14" idx="2"/>
            <a:endCxn id="16" idx="7"/>
          </p:cNvCxnSpPr>
          <p:nvPr/>
        </p:nvCxnSpPr>
        <p:spPr>
          <a:xfrm flipH="1">
            <a:off x="6450055" y="4484519"/>
            <a:ext cx="618009" cy="322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8482E1E-5962-FCB2-03B9-1C1BC8FA23B5}"/>
              </a:ext>
            </a:extLst>
          </p:cNvPr>
          <p:cNvCxnSpPr>
            <a:cxnSpLocks/>
            <a:stCxn id="14" idx="4"/>
            <a:endCxn id="15" idx="1"/>
          </p:cNvCxnSpPr>
          <p:nvPr/>
        </p:nvCxnSpPr>
        <p:spPr>
          <a:xfrm>
            <a:off x="7291902" y="4708356"/>
            <a:ext cx="227484" cy="46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F9BA2DE-0112-04AD-0ACD-AA93D0D18812}"/>
              </a:ext>
            </a:extLst>
          </p:cNvPr>
          <p:cNvSpPr/>
          <p:nvPr/>
        </p:nvSpPr>
        <p:spPr>
          <a:xfrm>
            <a:off x="10048275" y="3128321"/>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Oval 26">
            <a:extLst>
              <a:ext uri="{FF2B5EF4-FFF2-40B4-BE49-F238E27FC236}">
                <a16:creationId xmlns:a16="http://schemas.microsoft.com/office/drawing/2014/main" id="{17F07E39-B737-A1C0-8AD3-52B3BC4591DD}"/>
              </a:ext>
            </a:extLst>
          </p:cNvPr>
          <p:cNvSpPr/>
          <p:nvPr/>
        </p:nvSpPr>
        <p:spPr>
          <a:xfrm>
            <a:off x="9645843" y="4303543"/>
            <a:ext cx="447675" cy="447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cxnSp>
        <p:nvCxnSpPr>
          <p:cNvPr id="28" name="Straight Arrow Connector 27">
            <a:extLst>
              <a:ext uri="{FF2B5EF4-FFF2-40B4-BE49-F238E27FC236}">
                <a16:creationId xmlns:a16="http://schemas.microsoft.com/office/drawing/2014/main" id="{DE1BBE1C-2ACB-61E7-9722-4F805A5A25FC}"/>
              </a:ext>
            </a:extLst>
          </p:cNvPr>
          <p:cNvCxnSpPr>
            <a:stCxn id="10" idx="7"/>
            <a:endCxn id="26" idx="2"/>
          </p:cNvCxnSpPr>
          <p:nvPr/>
        </p:nvCxnSpPr>
        <p:spPr>
          <a:xfrm flipV="1">
            <a:off x="9536155" y="3352159"/>
            <a:ext cx="512120" cy="19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00DCAF-704C-66CC-B97D-E940806ED1F1}"/>
              </a:ext>
            </a:extLst>
          </p:cNvPr>
          <p:cNvCxnSpPr>
            <a:cxnSpLocks/>
            <a:stCxn id="10" idx="4"/>
            <a:endCxn id="27" idx="1"/>
          </p:cNvCxnSpPr>
          <p:nvPr/>
        </p:nvCxnSpPr>
        <p:spPr>
          <a:xfrm>
            <a:off x="9377878" y="3927304"/>
            <a:ext cx="333525" cy="44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151">
            <a:extLst>
              <a:ext uri="{FF2B5EF4-FFF2-40B4-BE49-F238E27FC236}">
                <a16:creationId xmlns:a16="http://schemas.microsoft.com/office/drawing/2014/main" id="{63FA0058-71EE-86AF-93A1-687519EFFA57}"/>
              </a:ext>
            </a:extLst>
          </p:cNvPr>
          <p:cNvSpPr txBox="1"/>
          <p:nvPr/>
        </p:nvSpPr>
        <p:spPr>
          <a:xfrm>
            <a:off x="9485185" y="2527131"/>
            <a:ext cx="2221555"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Trạng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xuất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phát</a:t>
            </a: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31" name="Straight Arrow Connector 30">
            <a:extLst>
              <a:ext uri="{FF2B5EF4-FFF2-40B4-BE49-F238E27FC236}">
                <a16:creationId xmlns:a16="http://schemas.microsoft.com/office/drawing/2014/main" id="{FBBDE10F-1C4B-A377-5B63-0A8CA8410028}"/>
              </a:ext>
            </a:extLst>
          </p:cNvPr>
          <p:cNvCxnSpPr>
            <a:stCxn id="30" idx="1"/>
            <a:endCxn id="7" idx="6"/>
          </p:cNvCxnSpPr>
          <p:nvPr/>
        </p:nvCxnSpPr>
        <p:spPr>
          <a:xfrm flipH="1">
            <a:off x="8858765" y="2711797"/>
            <a:ext cx="626420" cy="2582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153">
            <a:extLst>
              <a:ext uri="{FF2B5EF4-FFF2-40B4-BE49-F238E27FC236}">
                <a16:creationId xmlns:a16="http://schemas.microsoft.com/office/drawing/2014/main" id="{F39EDBD5-B575-0836-6AB5-F18B12F6799F}"/>
              </a:ext>
            </a:extLst>
          </p:cNvPr>
          <p:cNvSpPr txBox="1"/>
          <p:nvPr/>
        </p:nvSpPr>
        <p:spPr>
          <a:xfrm>
            <a:off x="8325365" y="5167938"/>
            <a:ext cx="2221555"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Trạng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đích</a:t>
            </a: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33" name="Straight Arrow Connector 32">
            <a:extLst>
              <a:ext uri="{FF2B5EF4-FFF2-40B4-BE49-F238E27FC236}">
                <a16:creationId xmlns:a16="http://schemas.microsoft.com/office/drawing/2014/main" id="{F216E81F-FF46-D2BC-80E9-659D3A608F39}"/>
              </a:ext>
            </a:extLst>
          </p:cNvPr>
          <p:cNvCxnSpPr>
            <a:stCxn id="32" idx="1"/>
            <a:endCxn id="15" idx="6"/>
          </p:cNvCxnSpPr>
          <p:nvPr/>
        </p:nvCxnSpPr>
        <p:spPr>
          <a:xfrm flipH="1" flipV="1">
            <a:off x="7901501" y="5327481"/>
            <a:ext cx="423864" cy="2512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26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94AD00-34E4-C948-47B9-F3B3CDA203FE}"/>
              </a:ext>
            </a:extLst>
          </p:cNvPr>
          <p:cNvSpPr>
            <a:spLocks noGrp="1"/>
          </p:cNvSpPr>
          <p:nvPr>
            <p:ph type="sldNum" sz="quarter" idx="12"/>
          </p:nvPr>
        </p:nvSpPr>
        <p:spPr/>
        <p:txBody>
          <a:bodyPr/>
          <a:lstStyle/>
          <a:p>
            <a:fld id="{9EA0BE3B-158A-4EDF-80DC-E394A0D1600F}" type="slidenum">
              <a:rPr lang="en-US" smtClean="0"/>
              <a:pPr/>
              <a:t>58</a:t>
            </a:fld>
            <a:endParaRPr lang="en-US" dirty="0"/>
          </a:p>
        </p:txBody>
      </p:sp>
      <p:sp>
        <p:nvSpPr>
          <p:cNvPr id="3" name="Title 2">
            <a:extLst>
              <a:ext uri="{FF2B5EF4-FFF2-40B4-BE49-F238E27FC236}">
                <a16:creationId xmlns:a16="http://schemas.microsoft.com/office/drawing/2014/main" id="{45580AB4-8225-3A2F-7EDA-60B0C7941BC0}"/>
              </a:ext>
            </a:extLst>
          </p:cNvPr>
          <p:cNvSpPr>
            <a:spLocks noGrp="1"/>
          </p:cNvSpPr>
          <p:nvPr>
            <p:ph type="title"/>
          </p:nvPr>
        </p:nvSpPr>
        <p:spPr/>
        <p:txBody>
          <a:bodyPr/>
          <a:lstStyle/>
          <a:p>
            <a:r>
              <a:rPr lang="en-US"/>
              <a:t>Minh họa</a:t>
            </a:r>
          </a:p>
        </p:txBody>
      </p:sp>
      <p:sp>
        <p:nvSpPr>
          <p:cNvPr id="5" name="Content Placeholder 2">
            <a:extLst>
              <a:ext uri="{FF2B5EF4-FFF2-40B4-BE49-F238E27FC236}">
                <a16:creationId xmlns:a16="http://schemas.microsoft.com/office/drawing/2014/main" id="{697C694C-F440-70FB-A70D-97F9F1334E19}"/>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endParaRPr lang="en-US" sz="22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26CA74B-0C51-1F84-A9FE-C30E0746B3F9}"/>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51FE10D2-2938-F013-5354-34A2024A1807}"/>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20E622D8-E883-74A2-E942-F3014102B19C}"/>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A32A88AA-E8DE-197F-7ECF-E303EF03CDE7}"/>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24DE4EC-A22F-7D7F-26CA-8AEB49084C08}"/>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B979D06C-C867-C2B9-16BC-A0C4812668A5}"/>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139812CC-CCF0-0622-0121-713D4E6085FC}"/>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00C6C074-8486-C0CA-D585-33932D883CF5}"/>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7ED90B9-D5E5-86C8-84F1-7DB668161770}"/>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E8D9C8D1-1C4A-14F9-0F8D-9504922F2152}"/>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EBF52E97-4943-8340-1E58-32E491269BF5}"/>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63DC2360-24EC-6F31-0613-8B9C491ACEB9}"/>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5B7F5431-D611-1B04-C781-67A9C4DAC740}"/>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BB722AB1-AFF9-7740-6BFD-B98276F1851C}"/>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02911C4C-A9A8-0160-2F0D-6391B6F1527F}"/>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E71AAC48-2B6F-4603-C280-997912FE629E}"/>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246333F3-C30D-D720-9028-BB70EC7B490D}"/>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0FA8E9B4-8038-1152-8C75-13361ECBA9CD}"/>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400BAD8A-245F-1C1D-35B7-CCBFB50B33CA}"/>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0EC6F714-89F8-CF58-7780-D1E96AA720CA}"/>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D0419676-10E0-1F19-AB34-A9D3642E4EC5}"/>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456C01FB-F54A-1DCF-E99F-B9418493D54F}"/>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FC7D1C27-8B95-7F91-FB81-52ABA5525F1B}"/>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E98779B3-FEFF-3884-D6B9-B5741AA8A997}"/>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FA4E64D4-395B-1423-6F7D-7C4CE91D8584}"/>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911E686F-6620-16E5-EECF-50127723D5FA}"/>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DC7C96EF-1188-0E47-9F6F-72E441E89A1C}"/>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7C9EC78F-ED94-E233-E1AC-4BBAB4234B15}"/>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83C96AE5-8191-B3CB-C6B1-5A9DFB1E4BC0}"/>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599355E1-D71B-86BE-A345-E22275F0C176}"/>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E4AE072D-803E-1D0B-AAE4-F20F69FD3E1C}"/>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FC72B6BA-AA8F-6512-C657-CE484116D23E}"/>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2ED0F97B-8950-C0F2-D331-C16FF27DA1A3}"/>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F65BF7E3-B297-8235-FD02-99DAA865C575}"/>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D3699612-9362-D853-6195-AB7D5EE8F65D}"/>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087C6065-9343-BE83-B293-F973D20B8C34}"/>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269FDFFA-5BC2-9678-B327-BA12454C8102}"/>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2AF30FBF-A1F6-1897-02BA-CFD3CD0DFFE5}"/>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89368020-9D16-84ED-09F6-2D515A1CD3B2}"/>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8E2BD9C8-68FF-8EA7-7992-4FD0228907C3}"/>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FB7A753C-EAC1-03B2-F515-F48BCD193794}"/>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CCD17E08-EFC7-38AF-CCBA-B3FC1AAD6E2D}"/>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B689B82F-B8D3-27D0-5585-172BD4B91FBA}"/>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0054704A-93DA-AA88-55BF-6A9D9AA34BBD}"/>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BC6898DA-45F1-97DA-6BE9-12FDAB17E1B9}"/>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6F6F2F04-53E4-F690-4718-5FFF6AB7D0CA}"/>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DB1CC773-C34A-6041-3AFA-F228B961EEB7}"/>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90E8933E-B588-A829-BE26-018FF096D991}"/>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8F5CDE0C-EC5B-B321-34DE-73F712E1BCDB}"/>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CD665DC7-DE0F-0F65-8A6C-20D0C37AAE9D}"/>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A2842B0F-94DF-A4B5-5108-E87F9A8380C6}"/>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46BAD0FC-8CDC-BE8C-8E97-38FCD6AC298F}"/>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E0CF3C45-B99A-BA0C-9888-D1793148E1DD}"/>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966E641B-3016-2AC6-4941-900A3741ADA5}"/>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rPr>
              <a:t>X</a:t>
            </a:r>
          </a:p>
        </p:txBody>
      </p:sp>
      <p:sp>
        <p:nvSpPr>
          <p:cNvPr id="60" name="Rectangle 59">
            <a:extLst>
              <a:ext uri="{FF2B5EF4-FFF2-40B4-BE49-F238E27FC236}">
                <a16:creationId xmlns:a16="http://schemas.microsoft.com/office/drawing/2014/main" id="{B2D59DC6-B3B5-7AAF-0B46-DE78169E68E4}"/>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5C299F17-C550-3947-7FAE-AFC4656AD935}"/>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56F88784-020C-D10B-08F6-7B3E970D95B0}"/>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6AC5ECFC-E4F9-3E57-0E6C-2E449DBC164C}"/>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8DD84AA9-2412-66E1-D85A-F87D13102221}"/>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699BB7CD-D005-52DB-745E-29B67B247C09}"/>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E4C7FC02-C61C-99A8-F072-A74F4DE28066}"/>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08E37514-08E6-77C4-6476-342B98B8880E}"/>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F28A52B4-727B-738E-2070-CA8F882C6460}"/>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B2C56905-D2EB-861B-EE97-69965D53D0E0}"/>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DF72DA3E-E199-7AA7-8889-BBBB3986A86A}"/>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B69B8D95-FBCD-56B8-6AAA-661E8D237E68}"/>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A4D2AB-00F5-DB0F-4A2B-43EEDD9A0A82}"/>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818CAF8F-321D-B1DF-F296-AA52CF6750DD}"/>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17E86077-28BA-3432-0BA7-E14B9A7A8727}"/>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1B4A2AB7-1401-2D2C-74D7-748C3BDDE14F}"/>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A75CCC37-672D-205F-8DE1-8D27DC04EADB}"/>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6D362C31-7EC3-DD8B-EE25-727E1A34A7EE}"/>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799249F1-024C-50F2-44B8-179F85E8CF51}"/>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B9B0E2FC-0829-C671-782F-C0B4170618FB}"/>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425F4400-B94A-1202-7458-8C2AAE99EAB1}"/>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0655E023-8A6C-3EB6-8A8B-27A45BEF9ECE}"/>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54C3DC89-3332-AE06-B18A-F2D92DB0CE17}"/>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4797291C-4BEE-DC4D-7ADC-CBD89B9BCDC7}"/>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5C26EE46-12D8-63A4-ED1D-DA905EDBF449}"/>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91729F54-4021-3CEC-31FD-D5737E885B10}"/>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5388EAC4-0587-D27C-D8AE-D2D66C31A806}"/>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66CFB4FB-7947-FB3C-7BC3-B00207D2E013}"/>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FBD6C5CB-1A7E-8F59-2900-9A725848C5F5}"/>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36749A68-142A-09D0-ED86-4C2750678E59}"/>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E01721A2-808F-658E-D05F-FD29FA41FF59}"/>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05E3D1BA-B385-41E2-CAD0-7B0F82F50E90}"/>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ECA5B2B4-420D-D8D0-7F8E-796576DB702D}"/>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6FAD19D8-F545-70B1-061E-7C47CC9904CB}"/>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05B37049-8359-C79B-7351-87E83E35C43F}"/>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291CBB7D-6246-6C41-C543-F95DF442BA20}"/>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AB59A65F-7F82-9D91-5CCD-95090F80F5C3}"/>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A5207B76-7D7C-1E8C-540E-F3CF8FBB3C5B}"/>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65005C1C-E07C-7A23-085A-37489AB9794F}"/>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92C88210-B441-87F8-CBD5-0FB036543658}"/>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6D34ECD5-B108-7B53-30CE-F411D89EF3B4}"/>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311F6922-4B27-D10B-701F-030B553F985F}"/>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2" name="TextBox 127">
            <a:extLst>
              <a:ext uri="{FF2B5EF4-FFF2-40B4-BE49-F238E27FC236}">
                <a16:creationId xmlns:a16="http://schemas.microsoft.com/office/drawing/2014/main" id="{D821724C-A85C-8C28-99DC-005493B62E6D}"/>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t>     1   2    3    4    5   6    7   8    9   10  11  12 </a:t>
            </a:r>
          </a:p>
        </p:txBody>
      </p:sp>
      <p:sp>
        <p:nvSpPr>
          <p:cNvPr id="103" name="TextBox 102">
            <a:extLst>
              <a:ext uri="{FF2B5EF4-FFF2-40B4-BE49-F238E27FC236}">
                <a16:creationId xmlns:a16="http://schemas.microsoft.com/office/drawing/2014/main" id="{89522056-0934-1B00-4BDA-E41069C0F92B}"/>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t>1</a:t>
            </a:r>
          </a:p>
        </p:txBody>
      </p:sp>
      <p:sp>
        <p:nvSpPr>
          <p:cNvPr id="104" name="TextBox 103">
            <a:extLst>
              <a:ext uri="{FF2B5EF4-FFF2-40B4-BE49-F238E27FC236}">
                <a16:creationId xmlns:a16="http://schemas.microsoft.com/office/drawing/2014/main" id="{417157B7-BDAA-C333-4411-FB341CE18EE3}"/>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t>2</a:t>
            </a:r>
          </a:p>
        </p:txBody>
      </p:sp>
      <p:sp>
        <p:nvSpPr>
          <p:cNvPr id="105" name="TextBox 104">
            <a:extLst>
              <a:ext uri="{FF2B5EF4-FFF2-40B4-BE49-F238E27FC236}">
                <a16:creationId xmlns:a16="http://schemas.microsoft.com/office/drawing/2014/main" id="{42AB52A7-11D5-BE68-008C-8D1F249C4F99}"/>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t>3</a:t>
            </a:r>
          </a:p>
        </p:txBody>
      </p:sp>
      <p:sp>
        <p:nvSpPr>
          <p:cNvPr id="106" name="TextBox 105">
            <a:extLst>
              <a:ext uri="{FF2B5EF4-FFF2-40B4-BE49-F238E27FC236}">
                <a16:creationId xmlns:a16="http://schemas.microsoft.com/office/drawing/2014/main" id="{D8261629-DBD8-0E5A-E358-442B16195106}"/>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t>4</a:t>
            </a:r>
          </a:p>
        </p:txBody>
      </p:sp>
      <p:sp>
        <p:nvSpPr>
          <p:cNvPr id="107" name="TextBox 106">
            <a:extLst>
              <a:ext uri="{FF2B5EF4-FFF2-40B4-BE49-F238E27FC236}">
                <a16:creationId xmlns:a16="http://schemas.microsoft.com/office/drawing/2014/main" id="{A0A39B5B-0061-B039-B3B1-214C9CD0184F}"/>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t>5</a:t>
            </a:r>
          </a:p>
        </p:txBody>
      </p:sp>
      <p:sp>
        <p:nvSpPr>
          <p:cNvPr id="108" name="TextBox 107">
            <a:extLst>
              <a:ext uri="{FF2B5EF4-FFF2-40B4-BE49-F238E27FC236}">
                <a16:creationId xmlns:a16="http://schemas.microsoft.com/office/drawing/2014/main" id="{94893B2E-B207-39E0-A29D-1303FE663935}"/>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t>6</a:t>
            </a:r>
          </a:p>
        </p:txBody>
      </p:sp>
      <p:sp>
        <p:nvSpPr>
          <p:cNvPr id="109" name="TextBox 108">
            <a:extLst>
              <a:ext uri="{FF2B5EF4-FFF2-40B4-BE49-F238E27FC236}">
                <a16:creationId xmlns:a16="http://schemas.microsoft.com/office/drawing/2014/main" id="{57B70095-3986-A9C2-644A-668E15848682}"/>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t>7</a:t>
            </a:r>
          </a:p>
        </p:txBody>
      </p:sp>
      <p:sp>
        <p:nvSpPr>
          <p:cNvPr id="110" name="TextBox 109">
            <a:extLst>
              <a:ext uri="{FF2B5EF4-FFF2-40B4-BE49-F238E27FC236}">
                <a16:creationId xmlns:a16="http://schemas.microsoft.com/office/drawing/2014/main" id="{DF2DC78B-CE49-FA90-5A07-44C63D3F368D}"/>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t>8</a:t>
            </a:r>
          </a:p>
        </p:txBody>
      </p:sp>
      <p:sp>
        <p:nvSpPr>
          <p:cNvPr id="111" name="Rectangle 110">
            <a:extLst>
              <a:ext uri="{FF2B5EF4-FFF2-40B4-BE49-F238E27FC236}">
                <a16:creationId xmlns:a16="http://schemas.microsoft.com/office/drawing/2014/main" id="{68914F14-4D9E-F886-052F-8A5C0727AD64}"/>
              </a:ext>
            </a:extLst>
          </p:cNvPr>
          <p:cNvSpPr/>
          <p:nvPr/>
        </p:nvSpPr>
        <p:spPr>
          <a:xfrm>
            <a:off x="757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(5,6)</a:t>
            </a:r>
          </a:p>
        </p:txBody>
      </p:sp>
      <p:cxnSp>
        <p:nvCxnSpPr>
          <p:cNvPr id="112" name="Straight Connector 111">
            <a:extLst>
              <a:ext uri="{FF2B5EF4-FFF2-40B4-BE49-F238E27FC236}">
                <a16:creationId xmlns:a16="http://schemas.microsoft.com/office/drawing/2014/main" id="{7106B2A0-BED1-1A7D-1B7E-9FED046FD968}"/>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F1F190D-0B67-0A39-77CD-D188668C5C31}"/>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66ADF20-70D0-BED7-C661-093E73E57AF7}"/>
              </a:ext>
            </a:extLst>
          </p:cNvPr>
          <p:cNvSpPr txBox="1"/>
          <p:nvPr/>
        </p:nvSpPr>
        <p:spPr>
          <a:xfrm>
            <a:off x="749014" y="3881140"/>
            <a:ext cx="3824749"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Khởi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tạo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hàng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đợi</a:t>
            </a:r>
            <a:r>
              <a:rPr lang="en-US" sz="2200" dirty="0">
                <a:latin typeface="Lato" panose="020F0502020204030203" pitchFamily="34" charset="0"/>
                <a:ea typeface="Lato" panose="020F0502020204030203" pitchFamily="34" charset="0"/>
                <a:cs typeface="Lato" panose="020F0502020204030203" pitchFamily="34" charset="0"/>
              </a:rPr>
              <a:t> Q </a:t>
            </a:r>
            <a:r>
              <a:rPr lang="en-US" sz="2200" dirty="0" err="1">
                <a:latin typeface="Lato" panose="020F0502020204030203" pitchFamily="34" charset="0"/>
                <a:ea typeface="Lato" panose="020F0502020204030203" pitchFamily="34" charset="0"/>
                <a:cs typeface="Lato" panose="020F0502020204030203" pitchFamily="34" charset="0"/>
              </a:rPr>
              <a:t>rỗng</a:t>
            </a:r>
            <a:endParaRPr lang="en-US" sz="2200" dirty="0">
              <a:latin typeface="Lato" panose="020F0502020204030203" pitchFamily="34" charset="0"/>
              <a:ea typeface="Lato" panose="020F0502020204030203" pitchFamily="34" charset="0"/>
              <a:cs typeface="Lato" panose="020F0502020204030203" pitchFamily="34" charset="0"/>
            </a:endParaRP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(5,6)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Tree>
    <p:extLst>
      <p:ext uri="{BB962C8B-B14F-4D97-AF65-F5344CB8AC3E}">
        <p14:creationId xmlns:p14="http://schemas.microsoft.com/office/powerpoint/2010/main" val="3794823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3B8B7-E400-2A88-E958-C9FFDDF07DEC}"/>
              </a:ext>
            </a:extLst>
          </p:cNvPr>
          <p:cNvSpPr>
            <a:spLocks noGrp="1"/>
          </p:cNvSpPr>
          <p:nvPr>
            <p:ph type="sldNum" sz="quarter" idx="12"/>
          </p:nvPr>
        </p:nvSpPr>
        <p:spPr/>
        <p:txBody>
          <a:bodyPr/>
          <a:lstStyle/>
          <a:p>
            <a:fld id="{9EA0BE3B-158A-4EDF-80DC-E394A0D1600F}" type="slidenum">
              <a:rPr lang="en-US" smtClean="0"/>
              <a:pPr/>
              <a:t>59</a:t>
            </a:fld>
            <a:endParaRPr lang="en-US" dirty="0"/>
          </a:p>
        </p:txBody>
      </p:sp>
      <p:sp>
        <p:nvSpPr>
          <p:cNvPr id="3" name="Title 2">
            <a:extLst>
              <a:ext uri="{FF2B5EF4-FFF2-40B4-BE49-F238E27FC236}">
                <a16:creationId xmlns:a16="http://schemas.microsoft.com/office/drawing/2014/main" id="{88AD9A1F-E8ED-AC6D-8199-D93B3FBD4BE8}"/>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5676EF14-D1F2-4949-6489-5C6F0F70F257}"/>
              </a:ext>
            </a:extLst>
          </p:cNvPr>
          <p:cNvSpPr/>
          <p:nvPr/>
        </p:nvSpPr>
        <p:spPr>
          <a:xfrm>
            <a:off x="13666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(5,7)</a:t>
            </a:r>
          </a:p>
        </p:txBody>
      </p:sp>
      <p:cxnSp>
        <p:nvCxnSpPr>
          <p:cNvPr id="6" name="Straight Connector 5">
            <a:extLst>
              <a:ext uri="{FF2B5EF4-FFF2-40B4-BE49-F238E27FC236}">
                <a16:creationId xmlns:a16="http://schemas.microsoft.com/office/drawing/2014/main" id="{F4640B57-3E41-3223-23DE-D79821FF40F5}"/>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2973836-C344-8802-7EC6-B2C970565851}"/>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DA56AE-6E55-7327-4536-92FCCF84036C}"/>
              </a:ext>
            </a:extLst>
          </p:cNvPr>
          <p:cNvSpPr txBox="1"/>
          <p:nvPr/>
        </p:nvSpPr>
        <p:spPr>
          <a:xfrm>
            <a:off x="755593" y="3889594"/>
            <a:ext cx="593564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(5,6)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(5,7), (5, 5), (4, 6), (6,6)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F80AE371-9D49-D87E-D371-2D1675036AFB}"/>
              </a:ext>
            </a:extLst>
          </p:cNvPr>
          <p:cNvSpPr/>
          <p:nvPr/>
        </p:nvSpPr>
        <p:spPr>
          <a:xfrm>
            <a:off x="202544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(5,5)</a:t>
            </a:r>
          </a:p>
        </p:txBody>
      </p:sp>
      <p:sp>
        <p:nvSpPr>
          <p:cNvPr id="10" name="Rectangle 9">
            <a:extLst>
              <a:ext uri="{FF2B5EF4-FFF2-40B4-BE49-F238E27FC236}">
                <a16:creationId xmlns:a16="http://schemas.microsoft.com/office/drawing/2014/main" id="{B6274436-A01F-4BD0-BD41-D41F1C4E8E77}"/>
              </a:ext>
            </a:extLst>
          </p:cNvPr>
          <p:cNvSpPr/>
          <p:nvPr/>
        </p:nvSpPr>
        <p:spPr>
          <a:xfrm>
            <a:off x="268420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(4,6)</a:t>
            </a:r>
          </a:p>
        </p:txBody>
      </p:sp>
      <p:sp>
        <p:nvSpPr>
          <p:cNvPr id="11" name="Rectangle 10">
            <a:extLst>
              <a:ext uri="{FF2B5EF4-FFF2-40B4-BE49-F238E27FC236}">
                <a16:creationId xmlns:a16="http://schemas.microsoft.com/office/drawing/2014/main" id="{A057EBF0-A3CC-A58A-78D7-0C7963C93B32}"/>
              </a:ext>
            </a:extLst>
          </p:cNvPr>
          <p:cNvSpPr/>
          <p:nvPr/>
        </p:nvSpPr>
        <p:spPr>
          <a:xfrm>
            <a:off x="334296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(6,6)</a:t>
            </a:r>
          </a:p>
        </p:txBody>
      </p:sp>
      <p:sp>
        <p:nvSpPr>
          <p:cNvPr id="12" name="Content Placeholder 2">
            <a:extLst>
              <a:ext uri="{FF2B5EF4-FFF2-40B4-BE49-F238E27FC236}">
                <a16:creationId xmlns:a16="http://schemas.microsoft.com/office/drawing/2014/main" id="{D7722956-E800-8845-3605-F72C701E87DA}"/>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buFont typeface="Wingdings" panose="05000000000000000000" pitchFamily="2" charset="2"/>
              <a:buChar char="§"/>
            </a:pPr>
            <a:r>
              <a:rPr lang="en-US" sz="2200" b="1" dirty="0">
                <a:latin typeface="Lato" panose="020F0502020204030203" pitchFamily="34" charset="0"/>
                <a:ea typeface="Lato" panose="020F0502020204030203" pitchFamily="34" charset="0"/>
                <a:cs typeface="Lato" panose="020F0502020204030203" pitchFamily="34" charset="0"/>
              </a:rPr>
              <a:t>Minh </a:t>
            </a:r>
            <a:r>
              <a:rPr lang="en-US" sz="2200" b="1" dirty="0" err="1">
                <a:latin typeface="Lato" panose="020F0502020204030203" pitchFamily="34" charset="0"/>
                <a:ea typeface="Lato" panose="020F0502020204030203" pitchFamily="34" charset="0"/>
                <a:cs typeface="Lato" panose="020F0502020204030203" pitchFamily="34" charset="0"/>
              </a:rPr>
              <a:t>họa</a:t>
            </a:r>
            <a:endParaRPr lang="en-US" sz="2200" b="1"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9AFF6799-7AFF-3CA2-D1B7-7B9ACA7C6C1F}"/>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AD171076-D4FB-0DB9-4568-E4E6CDDB9C0F}"/>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41EF40F3-7CB0-8480-E451-E225B750F576}"/>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CA7AC79B-C895-A093-890D-045EC24C9D6C}"/>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5038857C-F28A-A108-4116-F4F4B9CA23A0}"/>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3563C14D-DD22-9606-A9F6-180820ACC51A}"/>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84CD1423-C046-3240-8D9B-AD387CC8D49F}"/>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CB52275C-0D4A-95DC-0D2D-F7A3BB8D11C6}"/>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C8EBDBB2-B04D-1141-22BD-CCEB3378931B}"/>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A6DE40F4-C6E4-E1CF-DBB1-0E4F2E01F2F1}"/>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CB8A3B89-307E-5F3A-4078-2ED2C517DA10}"/>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3BECBC35-B20E-B637-2A97-80B656DAF284}"/>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0A334270-0576-3D59-10A4-445E24F574A6}"/>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04D6C3B2-6CCE-920A-813C-FB55B9EDD367}"/>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9600D622-F048-AD69-CD01-9EC358DB737A}"/>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D5485F9B-843E-FDF5-488D-313F6B172AF8}"/>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695538FB-9136-1172-B926-6007551C80AF}"/>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63AF6B21-BF10-F788-3154-EC7E5B059FB0}"/>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FBD47766-E50D-6086-E3BC-D9E2ADDC4B6A}"/>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575336A1-D938-2F41-35B5-DADB436CFF57}"/>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975C1AC2-341F-F764-298C-ADB51926B3C6}"/>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3D4C335C-5BEA-7A88-C962-A0EFFACE0C84}"/>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D3358E8D-4181-FC28-4FDB-51325F681349}"/>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11B55EA3-FA92-5469-5F21-3E59F1C4331C}"/>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0499E4CF-12FC-DC64-BE3A-F7F0B6271899}"/>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812DC559-E202-74F3-2AD8-D2F453628E94}"/>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B453C483-2E37-DB82-5D9C-9D4A81CF18A2}"/>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D202BA3E-A85F-FEAD-BFBA-4A2613494AFC}"/>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5915DDEE-16C0-1C4B-4B19-82C87FAEC1FA}"/>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60A8AA6B-496F-0894-81FA-9D95F271EACA}"/>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323D4B21-8D78-21D9-952C-60EBE4880387}"/>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47087FEF-5827-8525-B46C-45FE5EB548A1}"/>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0B4D284A-0FF2-67A1-227E-98762214813C}"/>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A018F1BC-F88A-2815-0EA0-09191FAF5025}"/>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C4332220-0259-F9A7-1F3A-F9F558959C3A}"/>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1B74213E-61BB-6944-861A-A93AF1CABCDE}"/>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2A3ADB5A-E695-3B81-0E26-C710154575FD}"/>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DE72E995-FA7E-6214-97F6-207322678184}"/>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B4DFA8E9-107A-F5E9-0DCC-B66C7E46F88B}"/>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E296C542-3433-E857-FEB9-81D1C2812252}"/>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8D367C4E-376A-E2D7-6741-7656CC2111A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24BB570D-5644-6B5E-B1DB-AFEF5A70EAE0}"/>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6AE4784D-2572-9551-A16E-0CCA33894041}"/>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506B1B1A-086D-D2D0-2A81-91103AB7764E}"/>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038B1E02-F6EB-70B5-8957-A3A8496D3C74}"/>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AADA960F-4049-6015-6B13-16F8E78A0BE4}"/>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9606E5F9-9646-9D85-E48B-B65261ECEB6F}"/>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98C3F286-8C50-DE04-E4AB-AEFA6C8FA803}"/>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AA3F99B0-81E1-39B9-AD93-9058C9332FDE}"/>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8F2179EF-5DBF-96BB-F632-77A07376BE18}"/>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501033FE-24A8-8573-8D5A-20E5B3EDB491}"/>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CD7146BD-85DE-8F54-1A52-5BADCF6D67A4}"/>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7A553940-EB23-DC2C-A8FD-2FDF948A6169}"/>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A9483CD1-93FE-CC72-ABF9-C881EF80783E}"/>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7" name="Rectangle 66">
            <a:extLst>
              <a:ext uri="{FF2B5EF4-FFF2-40B4-BE49-F238E27FC236}">
                <a16:creationId xmlns:a16="http://schemas.microsoft.com/office/drawing/2014/main" id="{DF6013E8-6386-2F3C-B624-FCABEFAAD605}"/>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AACFF132-47B0-1350-F3BC-F82B439EFB01}"/>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4911A25E-70F6-D5F9-9C04-2F419E82B4D2}"/>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C9A2B9FA-B7A2-3AAC-5402-50EFD8E09FA6}"/>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30BC5585-732B-C1D2-6A99-86427BB9C6B6}"/>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8EF0735C-F7F7-7245-13B5-164CA23C9F9C}"/>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260A5DF6-B74B-89BB-2A97-25FBBF62B33F}"/>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53FAF673-FE4B-FDB6-4F5C-18F2670EB1F2}"/>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B3214FC7-5559-D02D-2F59-557CC7E5079F}"/>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A34D5C2C-4EA6-F10F-4474-8F272C963B26}"/>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C375583F-564B-55E3-296E-D4352DD6A3CA}"/>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D7F841E9-2C46-116C-2235-63773DE49FE5}"/>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A06025CD-94B4-06E9-89E7-CF40BA9E0531}"/>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97D5D28F-7235-397E-FCD1-17A85A621F3B}"/>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3950CCFE-E9C3-13F0-6445-7B6E032D2FF0}"/>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65B5D3BE-B884-0730-710C-5341BAB6F8B4}"/>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5CBF8877-2F04-DF92-1F36-EB58BE38B2A3}"/>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D382AD5E-8E5A-8678-5C08-93AFC8982D1A}"/>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DAC6A59D-4199-C57B-1E31-C4AB15523908}"/>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E765AD1A-1E13-4E6F-867F-8E8C3E4B4CB4}"/>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508612CA-65ED-7ECC-C14A-87FADDEFBFAB}"/>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85517E3E-A07B-549A-D383-6458B22389A4}"/>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FCA4DECF-3D69-0B5D-1819-579F12B392C1}"/>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5F286398-70B5-4503-EC13-3EF18F603FE8}"/>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4126DACA-8D13-A481-0CE5-8494FFF83EA8}"/>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BCC4D9AC-CD58-5254-3C8F-D17D11990D60}"/>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94E5A0D9-39AE-DBE7-47E9-2C3CE95BB444}"/>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3ADB0889-4CAD-CAE5-1EC6-C6AEDABD8682}"/>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536AF6D1-F691-C44A-F275-862D41D82718}"/>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A029ABB8-EECB-FDC3-A5C9-E40AD8D46C98}"/>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4763C747-156D-4025-944C-C15A9402F076}"/>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465C4BE8-1E2B-73D7-364A-4FC3793EA3A9}"/>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B714E195-1AB0-5E96-E212-BE52AE75BE53}"/>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09C631F7-B9E7-2680-2A71-1B13CE672969}"/>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C0250C41-6DCB-DAD5-08DC-1AE8D2998CC4}"/>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0C304759-7154-96B7-2B0E-B643054E84F1}"/>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77854AD3-11BE-4016-2704-3BAD1449B71D}"/>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112ED372-6EF8-E7B6-1689-B58D5B2A51F8}"/>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34600D18-FA11-1D4F-6F86-D90280115A07}"/>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E972F0E3-66E6-37C9-E8D7-6B725A527955}"/>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19741184-B845-9E10-227F-4852239140B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539CDBD4-B812-4910-A7B9-32A440C1C99C}"/>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TextBox 127">
            <a:extLst>
              <a:ext uri="{FF2B5EF4-FFF2-40B4-BE49-F238E27FC236}">
                <a16:creationId xmlns:a16="http://schemas.microsoft.com/office/drawing/2014/main" id="{78BDB981-B050-1DED-9B27-32D117E81DF1}"/>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0" name="TextBox 109">
            <a:extLst>
              <a:ext uri="{FF2B5EF4-FFF2-40B4-BE49-F238E27FC236}">
                <a16:creationId xmlns:a16="http://schemas.microsoft.com/office/drawing/2014/main" id="{7413CB67-844B-77B9-9A09-1EA75A85AE0E}"/>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ED1C4C17-75CF-B3EA-86D5-CB1E093670FF}"/>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97D06E42-306D-D068-CDFB-DAA2929B389F}"/>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C68F24B6-4C94-8C77-D122-DA7AE12E633A}"/>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46F9E3AE-8E97-0C3F-DE85-B2154B15DB4E}"/>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9213E7A7-1096-D753-9B73-DCCEC7508C51}"/>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6F705743-8CB9-4ACD-9A89-D9119E9D9742}"/>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94C159D6-403D-CBF8-C9FA-32A6127E655C}"/>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78FC887F-0F67-2BE6-1C09-6C438DB65EF9}"/>
              </a:ext>
            </a:extLst>
          </p:cNvPr>
          <p:cNvSpPr/>
          <p:nvPr/>
        </p:nvSpPr>
        <p:spPr>
          <a:xfrm>
            <a:off x="702656" y="5063609"/>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(5,6)</a:t>
            </a:r>
          </a:p>
        </p:txBody>
      </p:sp>
    </p:spTree>
    <p:extLst>
      <p:ext uri="{BB962C8B-B14F-4D97-AF65-F5344CB8AC3E}">
        <p14:creationId xmlns:p14="http://schemas.microsoft.com/office/powerpoint/2010/main" val="2305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3FA2AE-C196-F02E-6C1C-F85351943BDA}"/>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F0FC3B4-3CA1-E8BF-8778-1EA703CF6673}"/>
              </a:ext>
            </a:extLst>
          </p:cNvPr>
          <p:cNvSpPr>
            <a:spLocks noGrp="1"/>
          </p:cNvSpPr>
          <p:nvPr>
            <p:ph type="title"/>
          </p:nvPr>
        </p:nvSpPr>
        <p:spPr/>
        <p:txBody>
          <a:bodyPr/>
          <a:lstStyle/>
          <a:p>
            <a:r>
              <a:rPr lang="en-US"/>
              <a:t>Giới thiệu ngăn xếp</a:t>
            </a:r>
          </a:p>
        </p:txBody>
      </p:sp>
      <p:pic>
        <p:nvPicPr>
          <p:cNvPr id="5" name="Picture 4" descr="A screenshot of a black background&#10;&#10;Description automatically generated">
            <a:extLst>
              <a:ext uri="{FF2B5EF4-FFF2-40B4-BE49-F238E27FC236}">
                <a16:creationId xmlns:a16="http://schemas.microsoft.com/office/drawing/2014/main" id="{3CEBAD3E-42FB-B8A1-8885-C25BD4080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551" y="892607"/>
            <a:ext cx="7263049" cy="5072786"/>
          </a:xfrm>
          <a:prstGeom prst="rect">
            <a:avLst/>
          </a:prstGeom>
        </p:spPr>
      </p:pic>
      <p:sp>
        <p:nvSpPr>
          <p:cNvPr id="6" name="TextBox 5">
            <a:extLst>
              <a:ext uri="{FF2B5EF4-FFF2-40B4-BE49-F238E27FC236}">
                <a16:creationId xmlns:a16="http://schemas.microsoft.com/office/drawing/2014/main" id="{61F924C1-C694-ED04-70CD-F87650E17847}"/>
              </a:ext>
            </a:extLst>
          </p:cNvPr>
          <p:cNvSpPr txBox="1"/>
          <p:nvPr/>
        </p:nvSpPr>
        <p:spPr>
          <a:xfrm>
            <a:off x="3385236" y="5890580"/>
            <a:ext cx="6708364" cy="338554"/>
          </a:xfrm>
          <a:prstGeom prst="rect">
            <a:avLst/>
          </a:prstGeom>
        </p:spPr>
        <p:txBody>
          <a:bodyPr vert="horz" wrap="square" lIns="91440" tIns="45720" rIns="91440" bIns="45720" rtlCol="0">
            <a:spAutoFit/>
          </a:bodyPr>
          <a:lstStyle/>
          <a:p>
            <a:pPr marL="0" indent="0" algn="ctr">
              <a:buNone/>
            </a:pPr>
            <a:r>
              <a:rPr lang="en-US" sz="1600" i="1" dirty="0" err="1"/>
              <a:t>Nguồn</a:t>
            </a:r>
            <a:r>
              <a:rPr lang="en-US" sz="1600" i="1" dirty="0"/>
              <a:t>: </a:t>
            </a:r>
            <a:r>
              <a:rPr lang="en-US" sz="1600" i="1" dirty="0">
                <a:hlinkClick r:id="rId3"/>
              </a:rPr>
              <a:t>https://en.wikipedia.org/wiki/Stack_%28abstract_data_type%29</a:t>
            </a:r>
            <a:r>
              <a:rPr lang="en-US" sz="1600" i="1" dirty="0"/>
              <a:t> </a:t>
            </a:r>
          </a:p>
        </p:txBody>
      </p:sp>
    </p:spTree>
    <p:extLst>
      <p:ext uri="{BB962C8B-B14F-4D97-AF65-F5344CB8AC3E}">
        <p14:creationId xmlns:p14="http://schemas.microsoft.com/office/powerpoint/2010/main" val="1242326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16AE3F-BD4F-F17E-B19A-940A2E32B57B}"/>
              </a:ext>
            </a:extLst>
          </p:cNvPr>
          <p:cNvSpPr>
            <a:spLocks noGrp="1"/>
          </p:cNvSpPr>
          <p:nvPr>
            <p:ph type="sldNum" sz="quarter" idx="12"/>
          </p:nvPr>
        </p:nvSpPr>
        <p:spPr/>
        <p:txBody>
          <a:bodyPr/>
          <a:lstStyle/>
          <a:p>
            <a:fld id="{9EA0BE3B-158A-4EDF-80DC-E394A0D1600F}" type="slidenum">
              <a:rPr lang="en-US" smtClean="0"/>
              <a:pPr/>
              <a:t>60</a:t>
            </a:fld>
            <a:endParaRPr lang="en-US" dirty="0"/>
          </a:p>
        </p:txBody>
      </p:sp>
      <p:sp>
        <p:nvSpPr>
          <p:cNvPr id="3" name="Title 2">
            <a:extLst>
              <a:ext uri="{FF2B5EF4-FFF2-40B4-BE49-F238E27FC236}">
                <a16:creationId xmlns:a16="http://schemas.microsoft.com/office/drawing/2014/main" id="{4ACCDEA5-23C2-E6F4-589F-1476B8548A54}"/>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7C0686ED-0A65-2724-C654-6C30248D2767}"/>
              </a:ext>
            </a:extLst>
          </p:cNvPr>
          <p:cNvSpPr/>
          <p:nvPr/>
        </p:nvSpPr>
        <p:spPr>
          <a:xfrm>
            <a:off x="339212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(6,7)</a:t>
            </a:r>
          </a:p>
        </p:txBody>
      </p:sp>
      <p:cxnSp>
        <p:nvCxnSpPr>
          <p:cNvPr id="6" name="Straight Connector 5">
            <a:extLst>
              <a:ext uri="{FF2B5EF4-FFF2-40B4-BE49-F238E27FC236}">
                <a16:creationId xmlns:a16="http://schemas.microsoft.com/office/drawing/2014/main" id="{8245224A-F920-47E4-0B89-893A408C5408}"/>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BA8975-FE68-422C-1D1C-4AD8D2E8E11D}"/>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90E6DC-B1E4-A851-F9F1-9C5A741F24A0}"/>
              </a:ext>
            </a:extLst>
          </p:cNvPr>
          <p:cNvSpPr txBox="1"/>
          <p:nvPr/>
        </p:nvSpPr>
        <p:spPr>
          <a:xfrm>
            <a:off x="755593" y="3888741"/>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(5,7)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(6,7), (5, 8)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B30A7BD3-D00A-266F-9EE4-2D53A583CC87}"/>
              </a:ext>
            </a:extLst>
          </p:cNvPr>
          <p:cNvSpPr/>
          <p:nvPr/>
        </p:nvSpPr>
        <p:spPr>
          <a:xfrm>
            <a:off x="141584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(5,5)</a:t>
            </a:r>
          </a:p>
        </p:txBody>
      </p:sp>
      <p:sp>
        <p:nvSpPr>
          <p:cNvPr id="10" name="Rectangle 9">
            <a:extLst>
              <a:ext uri="{FF2B5EF4-FFF2-40B4-BE49-F238E27FC236}">
                <a16:creationId xmlns:a16="http://schemas.microsoft.com/office/drawing/2014/main" id="{3FB3C0D0-8AED-C2A4-A377-472B2912DB0E}"/>
              </a:ext>
            </a:extLst>
          </p:cNvPr>
          <p:cNvSpPr/>
          <p:nvPr/>
        </p:nvSpPr>
        <p:spPr>
          <a:xfrm>
            <a:off x="207460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(4,6)</a:t>
            </a:r>
          </a:p>
        </p:txBody>
      </p:sp>
      <p:sp>
        <p:nvSpPr>
          <p:cNvPr id="11" name="Rectangle 10">
            <a:extLst>
              <a:ext uri="{FF2B5EF4-FFF2-40B4-BE49-F238E27FC236}">
                <a16:creationId xmlns:a16="http://schemas.microsoft.com/office/drawing/2014/main" id="{51CF22EB-3B76-96CA-32DF-4862BD8E2EFA}"/>
              </a:ext>
            </a:extLst>
          </p:cNvPr>
          <p:cNvSpPr/>
          <p:nvPr/>
        </p:nvSpPr>
        <p:spPr>
          <a:xfrm>
            <a:off x="273336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(6,6)</a:t>
            </a:r>
          </a:p>
        </p:txBody>
      </p:sp>
      <p:sp>
        <p:nvSpPr>
          <p:cNvPr id="12" name="Rectangle 11">
            <a:extLst>
              <a:ext uri="{FF2B5EF4-FFF2-40B4-BE49-F238E27FC236}">
                <a16:creationId xmlns:a16="http://schemas.microsoft.com/office/drawing/2014/main" id="{9F1F4FC3-F73E-B600-266C-4CA2C1A0F71E}"/>
              </a:ext>
            </a:extLst>
          </p:cNvPr>
          <p:cNvSpPr/>
          <p:nvPr/>
        </p:nvSpPr>
        <p:spPr>
          <a:xfrm>
            <a:off x="405088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(5,8)</a:t>
            </a:r>
          </a:p>
        </p:txBody>
      </p:sp>
      <p:sp>
        <p:nvSpPr>
          <p:cNvPr id="13" name="Content Placeholder 2">
            <a:extLst>
              <a:ext uri="{FF2B5EF4-FFF2-40B4-BE49-F238E27FC236}">
                <a16:creationId xmlns:a16="http://schemas.microsoft.com/office/drawing/2014/main" id="{AA90831A-AA50-178A-D9B3-7935F12FEAFF}"/>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buFont typeface="Wingdings" panose="05000000000000000000" pitchFamily="2" charset="2"/>
              <a:buChar char="§"/>
            </a:pPr>
            <a:r>
              <a:rPr lang="en-US" sz="2200" b="1" dirty="0">
                <a:latin typeface="Lato" panose="020F0502020204030203" pitchFamily="34" charset="0"/>
                <a:ea typeface="Lato" panose="020F0502020204030203" pitchFamily="34" charset="0"/>
                <a:cs typeface="Lato" panose="020F0502020204030203" pitchFamily="34" charset="0"/>
              </a:rPr>
              <a:t>Minh </a:t>
            </a:r>
            <a:r>
              <a:rPr lang="en-US" sz="2200" b="1" dirty="0" err="1">
                <a:latin typeface="Lato" panose="020F0502020204030203" pitchFamily="34" charset="0"/>
                <a:ea typeface="Lato" panose="020F0502020204030203" pitchFamily="34" charset="0"/>
                <a:cs typeface="Lato" panose="020F0502020204030203" pitchFamily="34" charset="0"/>
              </a:rPr>
              <a:t>họa</a:t>
            </a:r>
            <a:endParaRPr lang="en-US" sz="2200" b="1" dirty="0">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B15F0239-419A-407A-86E8-28CC01798227}"/>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78B431EB-E95D-EABB-2E12-A048AEDECBA8}"/>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0AB7AC3F-602B-0274-C33A-8BB4ED2EFB6E}"/>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2FB365E8-33F5-9980-1D27-4085CD75E610}"/>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1DB022C1-E9BC-1EC0-1170-0A8B2D5BDB59}"/>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9966A392-02D2-CDCC-9304-3A5D07DA8913}"/>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E81E7B09-3A6C-01BB-C9CF-DDF205A14238}"/>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8C871723-EC92-DCB2-CAD8-155947C458DC}"/>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E46F7FB9-E8D0-95EA-882D-563C85A587C4}"/>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0D0EF408-C3DE-2F0F-A629-C7061803A0EC}"/>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90265C92-08EB-A901-F4EB-59D64629D969}"/>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5278DB37-0C9E-2E90-FE36-34A1D0695107}"/>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210424CA-4CE2-5C03-C91F-27EFF41CFE36}"/>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B954D46C-08D5-4394-6E3C-5E799025744C}"/>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3CDE0183-9104-6DDE-A0CB-0381D8CC52F1}"/>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271E4796-8586-422A-CE73-B868800F3074}"/>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02DC82C7-4D76-0ABE-DDEA-CAF59A64349F}"/>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6F4D089-CD6A-DB0D-8863-651C25BF1C39}"/>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EE0D692A-329B-0AED-EE12-4971208D2E9C}"/>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4A25BB5B-CA23-952C-1592-952E51759F8D}"/>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303D8A96-3369-0ABA-26F0-5D71D44D35BF}"/>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BAEDF96F-4E1F-D64D-1C1D-6D1B2BDF7078}"/>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1A0BDEB9-EE83-207B-C1D7-D19F640B5D67}"/>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D065D329-B2D6-6445-603E-59525A1AEFA6}"/>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2C26FF07-8D9C-4558-DC53-01A162CABC1E}"/>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068E8D9A-1752-F4D5-5C1C-D0A37BDB9C2B}"/>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1C3286AD-C143-741D-2709-1D535E97208C}"/>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6661E03A-0006-8415-608F-85B385AB5029}"/>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971B4457-A9FB-9DA2-E53C-574941592A46}"/>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09933673-5B7B-2F0C-CEDA-A1DFB781F8EC}"/>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4500EBBB-07CE-864F-DFB9-E3947C26B81B}"/>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E0019ADA-1514-10CE-5B8C-530BFE720940}"/>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7E679A26-519E-6ED3-B024-5FA2A3BFF7E0}"/>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81BDDCF5-B078-837D-533F-27AE597C3A22}"/>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0BD94987-3073-69C1-0DEF-9A86CDE72E7E}"/>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6AEECD2A-2B3B-0B46-A5F4-C86628D78071}"/>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C2EB5016-595E-3349-B551-6A2E50C7D4F2}"/>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58D88A3E-8D6A-A39B-0582-3A9B2F55CD8A}"/>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3A7197F4-145F-5E12-E30B-64ECC40D0AB0}"/>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437ADED9-2551-C80B-9801-D90E491B4138}"/>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81F8E814-EB22-9F28-31A3-F70FB5299AC2}"/>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F5887BB1-4807-725F-459D-8D64AB1BCFEA}"/>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05535F9E-89D9-DB32-663D-0D65721F7605}"/>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614D9F63-7708-E607-8E33-53208C96A9A7}"/>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9D4F0CC2-880D-427F-3A9A-A3603929A1C5}"/>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2B4F6B61-0F6C-F02B-CC2B-4C850AA4B99F}"/>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FB2FA8D6-CC10-040E-86E4-A20F882FA059}"/>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4A739AFD-1A5E-7EC5-4AC2-7D0423F1D6B8}"/>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A7117CC9-ECBE-D641-6AE0-9E15E67D2A3F}"/>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6552B27B-EA71-BE26-93B7-3DC0EDD37CDC}"/>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AC7AB278-4807-1918-6E12-E9463B47EEF2}"/>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472AAF26-7F3F-AA82-A400-EB81DA47027A}"/>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5FD5D62F-60F8-B2EA-9213-0C4FD579A50E}"/>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DCB570AE-78ED-8FB6-54BD-7D148AB4B99E}"/>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2D5D1A6A-ACA7-077C-BC1D-1BD5B19D970A}"/>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0AE862D8-B2A1-6E9F-9C8C-9AFB1340ED17}"/>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C35B241F-E01B-FA6C-C6C9-A1655D3BF771}"/>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04845386-F017-2241-A27D-DAC8DD0AD09F}"/>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420AE2A2-01AE-309C-224B-663451B3E383}"/>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0EADDC25-1660-C1A2-4FAF-06FB24B8DCDD}"/>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C18057CB-B537-1EBA-08B1-E008E4E54247}"/>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BA97326E-0AA6-31BC-42DC-B0130C45C028}"/>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B7649197-5183-E0DA-0844-8F39F87BFADB}"/>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DA31724A-4322-462D-CE92-ADF5EEE87E0C}"/>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22F97E47-D2FF-134C-2B81-6EFC078D0F29}"/>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6823E9EF-AAB0-A938-824B-2E797D782501}"/>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C40D2A9F-7F15-2AB1-097B-1292F8BB3E86}"/>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8A2BB895-DC13-CA3A-AC4C-BE1B01D57F46}"/>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1D97D6FE-0B2C-CBDB-9DB4-63769D668D5A}"/>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0531DA16-C3A1-6372-10A8-442431530353}"/>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37E4FA6D-4B41-70D1-9486-FBF46476D850}"/>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23F8C474-C909-E2FE-768F-3C6B90345BDE}"/>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2E87C06D-D4C5-0B39-68B4-8AD864E62B14}"/>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52470A6C-12B2-8EF2-B890-EC9D17C62639}"/>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9185B9FF-FC73-F912-7760-AC360D7DAC9F}"/>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0CC7E938-4681-7C22-5E17-A931E74B18B3}"/>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D3542C74-3569-37D6-4D16-DF28D1C5AE71}"/>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D979EB8B-18E8-D2E2-8FF2-936AD933F2E8}"/>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0C42DF46-233D-EECC-18A4-93F595E03F80}"/>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A14A7DD4-18AD-D9F1-8F04-0DB99577A5DF}"/>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8412BFB7-95AD-2143-9D73-3A96F8FEDEB6}"/>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E7836062-70F5-3F63-E715-9EDD4DEDD2AB}"/>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8213DBE4-34C6-35E2-69AE-838D3F40C911}"/>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36933855-D998-A712-204C-645B1869BA79}"/>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62EA406F-C3B6-0CB5-00B5-B7B3DE1E4C85}"/>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92A86526-03A8-4130-B3C6-C4B6257EBBFE}"/>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CEDA6005-DADB-3B23-043E-E9A536752D97}"/>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63E1574F-27AC-0085-5C8C-81AA28DF1470}"/>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E98CC6AD-B511-7701-46E4-FEA0234D532C}"/>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5AD352D3-9ACF-68EF-C859-60B3C0864FDD}"/>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DFF8E646-2DF3-9293-9FE7-E50DE6F7494B}"/>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73E0258F-3424-A275-F19C-C360B5C15BC4}"/>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98ADC7E0-E690-D645-DB9C-B8AF5FDFB9FA}"/>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5059AC39-B04A-0578-6B79-33C5B2638C9C}"/>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41D581BD-9EF8-6B7B-B95D-A06D0A3892C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8E17F65C-D96A-A528-73F9-074B5A08B4E7}"/>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452F73BC-A331-DDCF-8685-71F4740D4C07}"/>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33E0BEF0-C078-603D-A713-CE38B5FCFF50}"/>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2BE3FB0F-169A-B4F6-5DCA-5AB918D6A044}"/>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35C9898E-9F0D-664F-EE56-1B0BE93592D7}"/>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77A65103-3D73-19DB-4018-00B46C4C6C9F}"/>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CC4BBD68-F8DA-7845-18B1-B65A6F0C6D58}"/>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70E4940B-8832-97CE-4DDE-BF017085F3F2}"/>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3F1E7DFB-A0C6-982D-370A-5D8916504148}"/>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C106F48B-611A-1F0D-AA3D-6E8E0870F157}"/>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A5FAEFC1-440E-E86F-FA8C-E9064C5CFFFD}"/>
              </a:ext>
            </a:extLst>
          </p:cNvPr>
          <p:cNvSpPr/>
          <p:nvPr/>
        </p:nvSpPr>
        <p:spPr>
          <a:xfrm>
            <a:off x="757082" y="5052727"/>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(5,7)</a:t>
            </a:r>
          </a:p>
        </p:txBody>
      </p:sp>
      <p:cxnSp>
        <p:nvCxnSpPr>
          <p:cNvPr id="120" name="Straight Connector 119">
            <a:extLst>
              <a:ext uri="{FF2B5EF4-FFF2-40B4-BE49-F238E27FC236}">
                <a16:creationId xmlns:a16="http://schemas.microsoft.com/office/drawing/2014/main" id="{92D669F7-F81E-7FFD-69D0-479BDCAFB625}"/>
              </a:ext>
            </a:extLst>
          </p:cNvPr>
          <p:cNvCxnSpPr/>
          <p:nvPr/>
        </p:nvCxnSpPr>
        <p:spPr>
          <a:xfrm>
            <a:off x="702656" y="5063609"/>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654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964ABE-00E2-FE66-ACA8-E75FC0EE55A4}"/>
              </a:ext>
            </a:extLst>
          </p:cNvPr>
          <p:cNvSpPr>
            <a:spLocks noGrp="1"/>
          </p:cNvSpPr>
          <p:nvPr>
            <p:ph type="sldNum" sz="quarter" idx="12"/>
          </p:nvPr>
        </p:nvSpPr>
        <p:spPr/>
        <p:txBody>
          <a:bodyPr/>
          <a:lstStyle/>
          <a:p>
            <a:fld id="{9EA0BE3B-158A-4EDF-80DC-E394A0D1600F}" type="slidenum">
              <a:rPr lang="en-US" smtClean="0"/>
              <a:pPr/>
              <a:t>61</a:t>
            </a:fld>
            <a:endParaRPr lang="en-US" dirty="0"/>
          </a:p>
        </p:txBody>
      </p:sp>
      <p:sp>
        <p:nvSpPr>
          <p:cNvPr id="3" name="Title 2">
            <a:extLst>
              <a:ext uri="{FF2B5EF4-FFF2-40B4-BE49-F238E27FC236}">
                <a16:creationId xmlns:a16="http://schemas.microsoft.com/office/drawing/2014/main" id="{B3A5005B-244C-28E5-275C-C20E6447A220}"/>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91315F09-CEF4-D1FD-BA96-4D505D663BDF}"/>
              </a:ext>
            </a:extLst>
          </p:cNvPr>
          <p:cNvSpPr/>
          <p:nvPr/>
        </p:nvSpPr>
        <p:spPr>
          <a:xfrm>
            <a:off x="339212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(6,7)</a:t>
            </a:r>
          </a:p>
        </p:txBody>
      </p:sp>
      <p:cxnSp>
        <p:nvCxnSpPr>
          <p:cNvPr id="6" name="Straight Connector 5">
            <a:extLst>
              <a:ext uri="{FF2B5EF4-FFF2-40B4-BE49-F238E27FC236}">
                <a16:creationId xmlns:a16="http://schemas.microsoft.com/office/drawing/2014/main" id="{BA643230-0E71-3BB2-1148-9C2E3B58627E}"/>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249054-AE36-8127-9076-3F482C8E902C}"/>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47FB67-8631-FA50-B611-3ABCD52C7D5F}"/>
              </a:ext>
            </a:extLst>
          </p:cNvPr>
          <p:cNvSpPr txBox="1"/>
          <p:nvPr/>
        </p:nvSpPr>
        <p:spPr>
          <a:xfrm>
            <a:off x="746841" y="3878814"/>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t>Lấy</a:t>
            </a:r>
            <a:r>
              <a:rPr lang="en-US" sz="2200" dirty="0"/>
              <a:t> (5,5) </a:t>
            </a:r>
            <a:r>
              <a:rPr lang="en-US" sz="2200" dirty="0" err="1"/>
              <a:t>ra</a:t>
            </a:r>
            <a:r>
              <a:rPr lang="en-US" sz="2200" dirty="0"/>
              <a:t> </a:t>
            </a:r>
            <a:r>
              <a:rPr lang="en-US" sz="2200" dirty="0" err="1"/>
              <a:t>khỏi</a:t>
            </a:r>
            <a:r>
              <a:rPr lang="en-US" sz="2200" dirty="0"/>
              <a:t> Q</a:t>
            </a:r>
          </a:p>
          <a:p>
            <a:pPr marL="0" indent="0" algn="l">
              <a:buNone/>
            </a:pPr>
            <a:r>
              <a:rPr lang="en-US" sz="2200" dirty="0" err="1"/>
              <a:t>Đưa</a:t>
            </a:r>
            <a:r>
              <a:rPr lang="en-US" sz="2200" dirty="0"/>
              <a:t> </a:t>
            </a:r>
            <a:r>
              <a:rPr lang="en-US" sz="2200" dirty="0" err="1"/>
              <a:t>trạng</a:t>
            </a:r>
            <a:r>
              <a:rPr lang="en-US" sz="2200" dirty="0"/>
              <a:t> </a:t>
            </a:r>
            <a:r>
              <a:rPr lang="en-US" sz="2200" dirty="0" err="1"/>
              <a:t>thái</a:t>
            </a:r>
            <a:r>
              <a:rPr lang="en-US" sz="2200" dirty="0"/>
              <a:t> (4,5) </a:t>
            </a:r>
            <a:r>
              <a:rPr lang="en-US" sz="2200" dirty="0" err="1"/>
              <a:t>vào</a:t>
            </a:r>
            <a:r>
              <a:rPr lang="en-US" sz="2200" dirty="0"/>
              <a:t> Q</a:t>
            </a:r>
          </a:p>
        </p:txBody>
      </p:sp>
      <p:sp>
        <p:nvSpPr>
          <p:cNvPr id="9" name="Rectangle 8">
            <a:extLst>
              <a:ext uri="{FF2B5EF4-FFF2-40B4-BE49-F238E27FC236}">
                <a16:creationId xmlns:a16="http://schemas.microsoft.com/office/drawing/2014/main" id="{C3A23027-328C-0C34-634D-8C346D61DB10}"/>
              </a:ext>
            </a:extLst>
          </p:cNvPr>
          <p:cNvSpPr/>
          <p:nvPr/>
        </p:nvSpPr>
        <p:spPr>
          <a:xfrm>
            <a:off x="470966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(4,5)</a:t>
            </a:r>
          </a:p>
        </p:txBody>
      </p:sp>
      <p:sp>
        <p:nvSpPr>
          <p:cNvPr id="10" name="Rectangle 9">
            <a:extLst>
              <a:ext uri="{FF2B5EF4-FFF2-40B4-BE49-F238E27FC236}">
                <a16:creationId xmlns:a16="http://schemas.microsoft.com/office/drawing/2014/main" id="{EAC92D58-8304-74F0-AA9E-83F0CF48AF0F}"/>
              </a:ext>
            </a:extLst>
          </p:cNvPr>
          <p:cNvSpPr/>
          <p:nvPr/>
        </p:nvSpPr>
        <p:spPr>
          <a:xfrm>
            <a:off x="207460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(4,6)</a:t>
            </a:r>
          </a:p>
        </p:txBody>
      </p:sp>
      <p:sp>
        <p:nvSpPr>
          <p:cNvPr id="11" name="Rectangle 10">
            <a:extLst>
              <a:ext uri="{FF2B5EF4-FFF2-40B4-BE49-F238E27FC236}">
                <a16:creationId xmlns:a16="http://schemas.microsoft.com/office/drawing/2014/main" id="{946D1FA9-852B-4419-DB55-06B6E20FC9ED}"/>
              </a:ext>
            </a:extLst>
          </p:cNvPr>
          <p:cNvSpPr/>
          <p:nvPr/>
        </p:nvSpPr>
        <p:spPr>
          <a:xfrm>
            <a:off x="273336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(6,6)</a:t>
            </a:r>
          </a:p>
        </p:txBody>
      </p:sp>
      <p:sp>
        <p:nvSpPr>
          <p:cNvPr id="12" name="Rectangle 11">
            <a:extLst>
              <a:ext uri="{FF2B5EF4-FFF2-40B4-BE49-F238E27FC236}">
                <a16:creationId xmlns:a16="http://schemas.microsoft.com/office/drawing/2014/main" id="{AE537825-7A02-185B-3B94-1B7CA3B1D61A}"/>
              </a:ext>
            </a:extLst>
          </p:cNvPr>
          <p:cNvSpPr/>
          <p:nvPr/>
        </p:nvSpPr>
        <p:spPr>
          <a:xfrm>
            <a:off x="405088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(5,8)</a:t>
            </a:r>
          </a:p>
        </p:txBody>
      </p:sp>
      <p:sp>
        <p:nvSpPr>
          <p:cNvPr id="13" name="Content Placeholder 2">
            <a:extLst>
              <a:ext uri="{FF2B5EF4-FFF2-40B4-BE49-F238E27FC236}">
                <a16:creationId xmlns:a16="http://schemas.microsoft.com/office/drawing/2014/main" id="{72F0424F-D778-60CF-1A9D-3918D1668E6F}"/>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buFont typeface="Wingdings" panose="05000000000000000000" pitchFamily="2" charset="2"/>
              <a:buChar char="§"/>
            </a:pPr>
            <a:r>
              <a:rPr lang="en-US" sz="2200" b="1" dirty="0">
                <a:latin typeface="Arial" panose="020B0604020202020204" pitchFamily="34" charset="0"/>
                <a:cs typeface="Arial" panose="020B0604020202020204" pitchFamily="34" charset="0"/>
              </a:rPr>
              <a:t>Minh </a:t>
            </a:r>
            <a:r>
              <a:rPr lang="en-US" sz="2200" b="1" dirty="0" err="1">
                <a:latin typeface="Arial" panose="020B0604020202020204" pitchFamily="34" charset="0"/>
                <a:cs typeface="Arial" panose="020B0604020202020204" pitchFamily="34" charset="0"/>
              </a:rPr>
              <a:t>họa</a:t>
            </a:r>
            <a:endParaRPr lang="en-US" sz="2200" b="1"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E22ED2B-1D25-19D0-1DF3-070DD3F3D1B9}"/>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B15C0969-7B02-55E5-B96B-0FDBE0F5679B}"/>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E54053B4-BE51-69A6-98D1-B63197C8CC80}"/>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7" name="Rectangle 16">
            <a:extLst>
              <a:ext uri="{FF2B5EF4-FFF2-40B4-BE49-F238E27FC236}">
                <a16:creationId xmlns:a16="http://schemas.microsoft.com/office/drawing/2014/main" id="{1B093236-9C83-C49B-4F96-CD15F6CB8628}"/>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76FD9CDD-A748-C978-01D2-DEE1FEC7D1D8}"/>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0080E3E1-7581-473D-1889-F112D9B6E128}"/>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680DC1FE-4423-8340-79B4-2319A3018F3F}"/>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54D3663B-96E9-F327-B4AB-8E91BFA663A4}"/>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BC1DC1B4-4DF1-D69A-55AA-B04AE63426D9}"/>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CB97888A-9536-E71B-1827-7A0E732D7AE9}"/>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7C430616-C635-AECB-9357-8594B44145C7}"/>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84B51A1C-534C-75B0-4FAC-A5BDC96387B2}"/>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50E4FCB3-34CE-8BE2-6898-2698A96EFBCB}"/>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EEB09569-A9AC-6197-DF73-37CA6624C95D}"/>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5469319E-0428-7A00-EBCC-D0E51FD10192}"/>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29400D03-CBBA-D4EE-7F1B-1FBCF0423DE8}"/>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2B285D90-981F-08B4-FBC3-8BD6195623F9}"/>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A9D5AF98-E8FA-DFB1-AA57-45333741AB31}"/>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83903D1C-9B64-BB70-0E53-53B58C7029FA}"/>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13C8639D-4602-36F0-3415-07042C9A7D03}"/>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CB50446A-EF52-6A54-FBA8-585501E86C05}"/>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C18F5FF2-A287-0FBE-F83B-4EFA29173BCD}"/>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C85C3976-64AC-69E9-272B-5185605A8F81}"/>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49F961A5-371F-9CB3-20ED-EB936007FD09}"/>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64390193-C7A9-CE7E-BF10-282007A11CB4}"/>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7D3A5D7D-28FD-3AB3-83B0-D8F72662095A}"/>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DCF51D12-C0E3-3A74-7ED0-783ABE466EDD}"/>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DB4BC376-C14A-791B-25A3-0AB28B9A969D}"/>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E2DD6B65-BA4A-9DBF-475B-C78015DC3AFD}"/>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16C752AE-471F-EF53-2D99-67EE7636401E}"/>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CADB2BC6-7071-48CF-4524-D8F88890D93D}"/>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2AF9D13D-FBD1-2115-C9FC-49F40161B4C6}"/>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8ADCE4F-7C6C-BE11-0997-35F1B9A3E15C}"/>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8CF6DEFD-CE02-E265-BD6A-748D8F32E961}"/>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AF0C096F-D292-56A8-B90E-ACA36D94518B}"/>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27F2A53E-2F45-5D3F-0027-FCEB144D39B3}"/>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532770E5-B7DA-0BD7-37AE-A0D9563A3B1D}"/>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E3C19D49-E185-90EF-5CD1-295AD15CD3EE}"/>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2" name="Rectangle 51">
            <a:extLst>
              <a:ext uri="{FF2B5EF4-FFF2-40B4-BE49-F238E27FC236}">
                <a16:creationId xmlns:a16="http://schemas.microsoft.com/office/drawing/2014/main" id="{84C01CF0-01B6-3778-01EF-1A90F6733712}"/>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ECF51331-7AE9-5DDD-3946-90EE6C5422D9}"/>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4" name="Rectangle 53">
            <a:extLst>
              <a:ext uri="{FF2B5EF4-FFF2-40B4-BE49-F238E27FC236}">
                <a16:creationId xmlns:a16="http://schemas.microsoft.com/office/drawing/2014/main" id="{F21FC061-AEE6-98C7-0F54-9A25EDD6BE0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1F6F504B-4295-79BD-21AB-96496322C4E5}"/>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id="{90E74336-F900-243E-6608-7022099BFA9B}"/>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D7D47B69-85D9-BB9E-8ACF-0CBB46BDB043}"/>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8" name="Rectangle 57">
            <a:extLst>
              <a:ext uri="{FF2B5EF4-FFF2-40B4-BE49-F238E27FC236}">
                <a16:creationId xmlns:a16="http://schemas.microsoft.com/office/drawing/2014/main" id="{307BADF3-317D-B0C7-CE9E-BB8A71B10DF7}"/>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658FAA9A-3AF9-8A9D-265A-F833E257E6B0}"/>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0" name="Rectangle 59">
            <a:extLst>
              <a:ext uri="{FF2B5EF4-FFF2-40B4-BE49-F238E27FC236}">
                <a16:creationId xmlns:a16="http://schemas.microsoft.com/office/drawing/2014/main" id="{0803BFED-A037-3367-4C08-D8EA5FA1D1C9}"/>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E6AC2F00-744B-4007-062D-980782FA77F0}"/>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2033F495-0CB0-3D66-D823-056FFCDB1E76}"/>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3" name="Rectangle 62">
            <a:extLst>
              <a:ext uri="{FF2B5EF4-FFF2-40B4-BE49-F238E27FC236}">
                <a16:creationId xmlns:a16="http://schemas.microsoft.com/office/drawing/2014/main" id="{C6AB905F-E504-B6E4-662B-E366A35A5B4D}"/>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4" name="Rectangle 63">
            <a:extLst>
              <a:ext uri="{FF2B5EF4-FFF2-40B4-BE49-F238E27FC236}">
                <a16:creationId xmlns:a16="http://schemas.microsoft.com/office/drawing/2014/main" id="{09AE173A-6FD4-20EC-3445-9007625E36EC}"/>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5" name="Rectangle 64">
            <a:extLst>
              <a:ext uri="{FF2B5EF4-FFF2-40B4-BE49-F238E27FC236}">
                <a16:creationId xmlns:a16="http://schemas.microsoft.com/office/drawing/2014/main" id="{CB574214-1C0E-7D4F-8712-23902581A9B3}"/>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B3319954-DF31-72D6-F7D7-1924AFC66E2E}"/>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DF93F4D3-5420-203D-3E30-A69B5562B15A}"/>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rPr>
              <a:t>X</a:t>
            </a:r>
          </a:p>
        </p:txBody>
      </p:sp>
      <p:sp>
        <p:nvSpPr>
          <p:cNvPr id="68" name="Rectangle 67">
            <a:extLst>
              <a:ext uri="{FF2B5EF4-FFF2-40B4-BE49-F238E27FC236}">
                <a16:creationId xmlns:a16="http://schemas.microsoft.com/office/drawing/2014/main" id="{847F3E74-EB66-6A1E-8551-15DDD72D4A98}"/>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BDE48AA0-56F2-20D2-BD8D-6301F00CA515}"/>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0" name="Rectangle 69">
            <a:extLst>
              <a:ext uri="{FF2B5EF4-FFF2-40B4-BE49-F238E27FC236}">
                <a16:creationId xmlns:a16="http://schemas.microsoft.com/office/drawing/2014/main" id="{A245F9BC-381D-F97A-84E0-28DB4BC23F2E}"/>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78789672-9E9A-4BCC-F300-308A4F582797}"/>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DF54604E-FF81-F6A3-65D9-B24FFF8BB6B1}"/>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D76FAFC7-EFAF-577B-EA91-49C5410BEC4C}"/>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DA03E2CA-1081-B48E-AF0F-C55E3E309DCF}"/>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086EBAA9-F6CD-AAC8-9CA3-592B1C959BA2}"/>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6" name="Rectangle 75">
            <a:extLst>
              <a:ext uri="{FF2B5EF4-FFF2-40B4-BE49-F238E27FC236}">
                <a16:creationId xmlns:a16="http://schemas.microsoft.com/office/drawing/2014/main" id="{E9AD0B2F-9738-3748-2C3B-8577347F2DC6}"/>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F7B93457-F0A1-FA99-27EE-697A0CD4B8B3}"/>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E7A34B5E-32FB-A4F3-083D-ADB8078C4785}"/>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5D3CE2D8-EDCD-9945-A63D-7EA12AF12E10}"/>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0" name="Rectangle 79">
            <a:extLst>
              <a:ext uri="{FF2B5EF4-FFF2-40B4-BE49-F238E27FC236}">
                <a16:creationId xmlns:a16="http://schemas.microsoft.com/office/drawing/2014/main" id="{E97B1F8C-E3B1-96B6-8953-842C72AC11E1}"/>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1" name="Rectangle 80">
            <a:extLst>
              <a:ext uri="{FF2B5EF4-FFF2-40B4-BE49-F238E27FC236}">
                <a16:creationId xmlns:a16="http://schemas.microsoft.com/office/drawing/2014/main" id="{5A10B4BD-7727-DF06-D4DF-302507477005}"/>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2" name="Rectangle 81">
            <a:extLst>
              <a:ext uri="{FF2B5EF4-FFF2-40B4-BE49-F238E27FC236}">
                <a16:creationId xmlns:a16="http://schemas.microsoft.com/office/drawing/2014/main" id="{DB274CC4-D5A7-57F0-5730-86DB31642AAB}"/>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75CDBD11-1A55-80E4-392A-5368FAA8D8ED}"/>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34D2E75B-8CA0-1F31-CF75-E744E2664E65}"/>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153C342B-96CF-0B43-A311-71ADD16E5C65}"/>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6" name="Rectangle 85">
            <a:extLst>
              <a:ext uri="{FF2B5EF4-FFF2-40B4-BE49-F238E27FC236}">
                <a16:creationId xmlns:a16="http://schemas.microsoft.com/office/drawing/2014/main" id="{BB49D46B-EF06-DB2C-9611-2618DD03F536}"/>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3FD14391-CA4C-38AC-E7D5-E15974D6A3EA}"/>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FA0E2D81-CEC7-B251-23A0-AEBE1ED9A8B0}"/>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89" name="Rectangle 88">
            <a:extLst>
              <a:ext uri="{FF2B5EF4-FFF2-40B4-BE49-F238E27FC236}">
                <a16:creationId xmlns:a16="http://schemas.microsoft.com/office/drawing/2014/main" id="{7237DFBB-7971-F9D9-17F7-26E59725CD48}"/>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0" name="Rectangle 89">
            <a:extLst>
              <a:ext uri="{FF2B5EF4-FFF2-40B4-BE49-F238E27FC236}">
                <a16:creationId xmlns:a16="http://schemas.microsoft.com/office/drawing/2014/main" id="{2ABED9BE-788E-7CE6-A5D0-3B36BE86741B}"/>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1" name="Rectangle 90">
            <a:extLst>
              <a:ext uri="{FF2B5EF4-FFF2-40B4-BE49-F238E27FC236}">
                <a16:creationId xmlns:a16="http://schemas.microsoft.com/office/drawing/2014/main" id="{175CE053-F5AA-182B-479B-F28E76DC9126}"/>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F7B93D40-74B9-9D25-C988-60C1116E83CC}"/>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3" name="Rectangle 92">
            <a:extLst>
              <a:ext uri="{FF2B5EF4-FFF2-40B4-BE49-F238E27FC236}">
                <a16:creationId xmlns:a16="http://schemas.microsoft.com/office/drawing/2014/main" id="{60EBD16E-217C-20E9-3200-55236B2DC15F}"/>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AE59B0F1-7307-4044-78B4-CE6A2B09163A}"/>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5" name="Rectangle 94">
            <a:extLst>
              <a:ext uri="{FF2B5EF4-FFF2-40B4-BE49-F238E27FC236}">
                <a16:creationId xmlns:a16="http://schemas.microsoft.com/office/drawing/2014/main" id="{FCE7FBC3-02FC-4B93-E298-9096CFFE9116}"/>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6" name="Rectangle 95">
            <a:extLst>
              <a:ext uri="{FF2B5EF4-FFF2-40B4-BE49-F238E27FC236}">
                <a16:creationId xmlns:a16="http://schemas.microsoft.com/office/drawing/2014/main" id="{8A81F02B-8580-6531-1415-18DFDBA26BB4}"/>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E5E6964B-53FC-D1AF-9855-2F465A32E0C6}"/>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8" name="Rectangle 97">
            <a:extLst>
              <a:ext uri="{FF2B5EF4-FFF2-40B4-BE49-F238E27FC236}">
                <a16:creationId xmlns:a16="http://schemas.microsoft.com/office/drawing/2014/main" id="{78B967DA-6134-A1D9-FBAD-8729EA0DBF2B}"/>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62E13BC5-464E-4572-B6E3-2F23B267F92E}"/>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0" name="Rectangle 99">
            <a:extLst>
              <a:ext uri="{FF2B5EF4-FFF2-40B4-BE49-F238E27FC236}">
                <a16:creationId xmlns:a16="http://schemas.microsoft.com/office/drawing/2014/main" id="{E35F1A19-A173-DEC1-310B-3332C945435B}"/>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774718AC-E955-C1C1-76BF-2EBEDF045F88}"/>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2" name="Rectangle 101">
            <a:extLst>
              <a:ext uri="{FF2B5EF4-FFF2-40B4-BE49-F238E27FC236}">
                <a16:creationId xmlns:a16="http://schemas.microsoft.com/office/drawing/2014/main" id="{C13B30F1-947E-1448-FC09-34D4739D0EB6}"/>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3" name="Rectangle 102">
            <a:extLst>
              <a:ext uri="{FF2B5EF4-FFF2-40B4-BE49-F238E27FC236}">
                <a16:creationId xmlns:a16="http://schemas.microsoft.com/office/drawing/2014/main" id="{B893415A-D03F-8472-7FC8-6813807391C7}"/>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4" name="Rectangle 103">
            <a:extLst>
              <a:ext uri="{FF2B5EF4-FFF2-40B4-BE49-F238E27FC236}">
                <a16:creationId xmlns:a16="http://schemas.microsoft.com/office/drawing/2014/main" id="{6F483450-B0E8-261D-8DCE-01E33913BF93}"/>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5" name="Rectangle 104">
            <a:extLst>
              <a:ext uri="{FF2B5EF4-FFF2-40B4-BE49-F238E27FC236}">
                <a16:creationId xmlns:a16="http://schemas.microsoft.com/office/drawing/2014/main" id="{9A7E09EF-9A85-0CBC-3BC3-CC17CF3A1983}"/>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6" name="Rectangle 105">
            <a:extLst>
              <a:ext uri="{FF2B5EF4-FFF2-40B4-BE49-F238E27FC236}">
                <a16:creationId xmlns:a16="http://schemas.microsoft.com/office/drawing/2014/main" id="{F2642B00-1FEB-ABC8-7C85-66099564DB0F}"/>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5B0E2C4B-F732-54E4-06F8-11374ABE5A9B}"/>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8" name="Rectangle 107">
            <a:extLst>
              <a:ext uri="{FF2B5EF4-FFF2-40B4-BE49-F238E27FC236}">
                <a16:creationId xmlns:a16="http://schemas.microsoft.com/office/drawing/2014/main" id="{1E240842-AF89-FCCA-1876-6F74A584F9DD}"/>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6D266D50-0A93-FAFA-18A6-641B9A9459BA}"/>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p>
        </p:txBody>
      </p:sp>
      <p:sp>
        <p:nvSpPr>
          <p:cNvPr id="110" name="TextBox 127">
            <a:extLst>
              <a:ext uri="{FF2B5EF4-FFF2-40B4-BE49-F238E27FC236}">
                <a16:creationId xmlns:a16="http://schemas.microsoft.com/office/drawing/2014/main" id="{727E0FAB-D28A-F27C-0EEC-8BD7BA2BFF69}"/>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t>     1   2    3    4    5   6    7   8    9   10  11  12 </a:t>
            </a:r>
          </a:p>
        </p:txBody>
      </p:sp>
      <p:sp>
        <p:nvSpPr>
          <p:cNvPr id="111" name="TextBox 110">
            <a:extLst>
              <a:ext uri="{FF2B5EF4-FFF2-40B4-BE49-F238E27FC236}">
                <a16:creationId xmlns:a16="http://schemas.microsoft.com/office/drawing/2014/main" id="{B5D0F43E-F169-D319-7D98-74F9D19F46D9}"/>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t>1</a:t>
            </a:r>
          </a:p>
        </p:txBody>
      </p:sp>
      <p:sp>
        <p:nvSpPr>
          <p:cNvPr id="112" name="TextBox 111">
            <a:extLst>
              <a:ext uri="{FF2B5EF4-FFF2-40B4-BE49-F238E27FC236}">
                <a16:creationId xmlns:a16="http://schemas.microsoft.com/office/drawing/2014/main" id="{7697C72E-10D2-B5C0-CC3E-D270884BDE58}"/>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t>2</a:t>
            </a:r>
          </a:p>
        </p:txBody>
      </p:sp>
      <p:sp>
        <p:nvSpPr>
          <p:cNvPr id="113" name="TextBox 112">
            <a:extLst>
              <a:ext uri="{FF2B5EF4-FFF2-40B4-BE49-F238E27FC236}">
                <a16:creationId xmlns:a16="http://schemas.microsoft.com/office/drawing/2014/main" id="{84E4ED51-E3DD-C450-62CA-D8B21D9E7FDC}"/>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t>3</a:t>
            </a:r>
          </a:p>
        </p:txBody>
      </p:sp>
      <p:sp>
        <p:nvSpPr>
          <p:cNvPr id="114" name="TextBox 113">
            <a:extLst>
              <a:ext uri="{FF2B5EF4-FFF2-40B4-BE49-F238E27FC236}">
                <a16:creationId xmlns:a16="http://schemas.microsoft.com/office/drawing/2014/main" id="{51A967B3-1B4F-32F6-3A4E-A3350697B492}"/>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t>4</a:t>
            </a:r>
          </a:p>
        </p:txBody>
      </p:sp>
      <p:sp>
        <p:nvSpPr>
          <p:cNvPr id="115" name="TextBox 114">
            <a:extLst>
              <a:ext uri="{FF2B5EF4-FFF2-40B4-BE49-F238E27FC236}">
                <a16:creationId xmlns:a16="http://schemas.microsoft.com/office/drawing/2014/main" id="{8300A589-3945-ADF4-5E8F-0BE09C54305B}"/>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t>5</a:t>
            </a:r>
          </a:p>
        </p:txBody>
      </p:sp>
      <p:sp>
        <p:nvSpPr>
          <p:cNvPr id="116" name="TextBox 115">
            <a:extLst>
              <a:ext uri="{FF2B5EF4-FFF2-40B4-BE49-F238E27FC236}">
                <a16:creationId xmlns:a16="http://schemas.microsoft.com/office/drawing/2014/main" id="{4B07342A-A21D-50CB-0C80-5E6869E4C746}"/>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t>6</a:t>
            </a:r>
          </a:p>
        </p:txBody>
      </p:sp>
      <p:sp>
        <p:nvSpPr>
          <p:cNvPr id="117" name="TextBox 116">
            <a:extLst>
              <a:ext uri="{FF2B5EF4-FFF2-40B4-BE49-F238E27FC236}">
                <a16:creationId xmlns:a16="http://schemas.microsoft.com/office/drawing/2014/main" id="{4B3BFD6E-0F97-7A5F-ECA8-6F0632AFCA03}"/>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t>7</a:t>
            </a:r>
          </a:p>
        </p:txBody>
      </p:sp>
      <p:sp>
        <p:nvSpPr>
          <p:cNvPr id="118" name="TextBox 117">
            <a:extLst>
              <a:ext uri="{FF2B5EF4-FFF2-40B4-BE49-F238E27FC236}">
                <a16:creationId xmlns:a16="http://schemas.microsoft.com/office/drawing/2014/main" id="{FAD8031B-C4F1-AE0E-CA92-FE3C669585B9}"/>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t>8</a:t>
            </a:r>
          </a:p>
        </p:txBody>
      </p:sp>
      <p:sp>
        <p:nvSpPr>
          <p:cNvPr id="119" name="Rectangle 118">
            <a:extLst>
              <a:ext uri="{FF2B5EF4-FFF2-40B4-BE49-F238E27FC236}">
                <a16:creationId xmlns:a16="http://schemas.microsoft.com/office/drawing/2014/main" id="{78C375B3-60B7-EC2A-9349-BA68970E8A45}"/>
              </a:ext>
            </a:extLst>
          </p:cNvPr>
          <p:cNvSpPr/>
          <p:nvPr/>
        </p:nvSpPr>
        <p:spPr>
          <a:xfrm>
            <a:off x="141584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(5,5)</a:t>
            </a:r>
          </a:p>
        </p:txBody>
      </p:sp>
      <p:cxnSp>
        <p:nvCxnSpPr>
          <p:cNvPr id="120" name="Straight Connector 119">
            <a:extLst>
              <a:ext uri="{FF2B5EF4-FFF2-40B4-BE49-F238E27FC236}">
                <a16:creationId xmlns:a16="http://schemas.microsoft.com/office/drawing/2014/main" id="{A5552EE7-9AA2-5B72-9007-84A4134D2865}"/>
              </a:ext>
            </a:extLst>
          </p:cNvPr>
          <p:cNvCxnSpPr/>
          <p:nvPr/>
        </p:nvCxnSpPr>
        <p:spPr>
          <a:xfrm>
            <a:off x="1231484"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0412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62</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902C65BE-53C1-7CDF-C833-188EFA92AE17}"/>
              </a:ext>
            </a:extLst>
          </p:cNvPr>
          <p:cNvSpPr/>
          <p:nvPr/>
        </p:nvSpPr>
        <p:spPr>
          <a:xfrm>
            <a:off x="339212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(6,7)</a:t>
            </a:r>
          </a:p>
        </p:txBody>
      </p:sp>
      <p:cxnSp>
        <p:nvCxnSpPr>
          <p:cNvPr id="6" name="Straight Connector 5">
            <a:extLst>
              <a:ext uri="{FF2B5EF4-FFF2-40B4-BE49-F238E27FC236}">
                <a16:creationId xmlns:a16="http://schemas.microsoft.com/office/drawing/2014/main" id="{C95021DC-8201-00FD-7F74-22F7ED0993D9}"/>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AABAF5-2250-CBA2-CD42-F53F400771F8}"/>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D9B93C-2E7B-45D9-63F7-50BD4C43AB68}"/>
              </a:ext>
            </a:extLst>
          </p:cNvPr>
          <p:cNvSpPr txBox="1"/>
          <p:nvPr/>
        </p:nvSpPr>
        <p:spPr>
          <a:xfrm>
            <a:off x="749014" y="3901481"/>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(4,6)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(3,6)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DD9DC59F-AD3A-38C3-2309-C1B988AD5674}"/>
              </a:ext>
            </a:extLst>
          </p:cNvPr>
          <p:cNvSpPr/>
          <p:nvPr/>
        </p:nvSpPr>
        <p:spPr>
          <a:xfrm>
            <a:off x="470966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(4,5)</a:t>
            </a:r>
          </a:p>
        </p:txBody>
      </p:sp>
      <p:sp>
        <p:nvSpPr>
          <p:cNvPr id="10" name="Rectangle 9">
            <a:extLst>
              <a:ext uri="{FF2B5EF4-FFF2-40B4-BE49-F238E27FC236}">
                <a16:creationId xmlns:a16="http://schemas.microsoft.com/office/drawing/2014/main" id="{F1237EE7-536B-973D-959E-44FC71219A02}"/>
              </a:ext>
            </a:extLst>
          </p:cNvPr>
          <p:cNvSpPr/>
          <p:nvPr/>
        </p:nvSpPr>
        <p:spPr>
          <a:xfrm>
            <a:off x="536842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(3,6)</a:t>
            </a:r>
          </a:p>
        </p:txBody>
      </p:sp>
      <p:sp>
        <p:nvSpPr>
          <p:cNvPr id="11" name="Rectangle 10">
            <a:extLst>
              <a:ext uri="{FF2B5EF4-FFF2-40B4-BE49-F238E27FC236}">
                <a16:creationId xmlns:a16="http://schemas.microsoft.com/office/drawing/2014/main" id="{BCF96596-870D-656C-5D71-C51EFD2AC21B}"/>
              </a:ext>
            </a:extLst>
          </p:cNvPr>
          <p:cNvSpPr/>
          <p:nvPr/>
        </p:nvSpPr>
        <p:spPr>
          <a:xfrm>
            <a:off x="273336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(6,6)</a:t>
            </a:r>
          </a:p>
        </p:txBody>
      </p:sp>
      <p:sp>
        <p:nvSpPr>
          <p:cNvPr id="12" name="Rectangle 11">
            <a:extLst>
              <a:ext uri="{FF2B5EF4-FFF2-40B4-BE49-F238E27FC236}">
                <a16:creationId xmlns:a16="http://schemas.microsoft.com/office/drawing/2014/main" id="{77BB11C4-DA82-EC7D-827B-2D530F537B17}"/>
              </a:ext>
            </a:extLst>
          </p:cNvPr>
          <p:cNvSpPr/>
          <p:nvPr/>
        </p:nvSpPr>
        <p:spPr>
          <a:xfrm>
            <a:off x="405088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(5,8)</a:t>
            </a:r>
          </a:p>
        </p:txBody>
      </p:sp>
      <p:sp>
        <p:nvSpPr>
          <p:cNvPr id="13" name="Content Placeholder 2">
            <a:extLst>
              <a:ext uri="{FF2B5EF4-FFF2-40B4-BE49-F238E27FC236}">
                <a16:creationId xmlns:a16="http://schemas.microsoft.com/office/drawing/2014/main" id="{168D5055-7B14-4E0A-73FC-7B9EBD0DF1D9}"/>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buFont typeface="Wingdings" panose="05000000000000000000" pitchFamily="2" charset="2"/>
              <a:buChar char="§"/>
            </a:pPr>
            <a:r>
              <a:rPr lang="en-US" sz="2200" b="1" dirty="0">
                <a:latin typeface="Lato" panose="020F0502020204030203" pitchFamily="34" charset="0"/>
                <a:ea typeface="Lato" panose="020F0502020204030203" pitchFamily="34" charset="0"/>
                <a:cs typeface="Lato" panose="020F0502020204030203" pitchFamily="34" charset="0"/>
              </a:rPr>
              <a:t>Minh </a:t>
            </a:r>
            <a:r>
              <a:rPr lang="en-US" sz="2200" b="1" dirty="0" err="1">
                <a:latin typeface="Lato" panose="020F0502020204030203" pitchFamily="34" charset="0"/>
                <a:ea typeface="Lato" panose="020F0502020204030203" pitchFamily="34" charset="0"/>
                <a:cs typeface="Lato" panose="020F0502020204030203" pitchFamily="34" charset="0"/>
              </a:rPr>
              <a:t>họa</a:t>
            </a:r>
            <a:endParaRPr lang="en-US" sz="2200" b="1" dirty="0">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45AB21F2-7400-9E0C-4AA9-B903AD4844C3}"/>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04F8AF03-DA2E-32B1-9962-17F644B68AB9}"/>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EC38C66F-D0AE-AAEA-A9B0-8F85BA4B516C}"/>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E7726872-B73F-D624-0097-5325196F54AC}"/>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B5C0930D-310D-8A91-0379-8B9EDC179719}"/>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ED3B0C29-2B3A-DFE4-DF72-3F289A36B089}"/>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A36FDA71-4D16-C230-8390-E7899890FD14}"/>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5ADE29B0-414C-771E-4B5D-3447673BC1AF}"/>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F69D8847-8E38-34FA-064F-1483F9552AC0}"/>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A948B432-83C7-E6B2-7D7D-1B3507219BC3}"/>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07390559-DF20-B0CB-1F90-4F4572764C6E}"/>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14BC2C4C-23A0-C34B-ED0A-7B0E68521805}"/>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7613AF36-8B9D-2D7C-78A2-A65247C508C9}"/>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AA9A6BFE-9C09-0860-0E95-CDE12AC40B91}"/>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D5933E19-B0B2-EBE6-92A9-C5F35C038FC8}"/>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FB4CC050-6C60-0F6A-FCE8-4C446406F1E8}"/>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8B170105-F0BB-0583-147F-7E27CA9A4CD8}"/>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48423C2-FF53-D312-91DD-5345CBE22A69}"/>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8D3E51B5-BDD0-F7CE-CF20-062BFA8A3A16}"/>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8014D1F2-B3E0-2D38-6E11-5E42503BBAF7}"/>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3D40D04A-E891-CF76-01D5-0EDA252F0278}"/>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5E3B3AB0-0B43-92ED-D253-51785324D734}"/>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F0C142E0-BEBD-918B-5C30-5ADA3035C5AC}"/>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C71A0CEF-174C-EDD6-F9B4-399BBC276883}"/>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BCCFB584-76BE-1904-933D-C92B197F1354}"/>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895FA4B3-82AC-D59C-F6C4-946B07BE4CA6}"/>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E466F651-1199-DBE3-62CC-6F473C103D46}"/>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4C03D9B7-DAFD-806A-AB38-9EA5DF51F61D}"/>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7E117176-5B78-B0CE-180C-070C1F872879}"/>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D7264050-A0B8-E867-A3D3-141C4E130548}"/>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41C237E8-FCB1-E8C8-9DA4-CDE9F09CC00F}"/>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3EFCB019-9D13-3D58-5055-732B0C012FE0}"/>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7BBAFB24-03D1-C1BD-7592-A6AF19B1DF05}"/>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9E89582E-2296-A118-E86C-722614C0284C}"/>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42DD61C8-E972-5DAA-5DF5-B680071D63AC}"/>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651E2099-1D41-318D-8EA5-4593EBF296DD}"/>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14B12973-B664-E17C-0FBD-E756BB9C7D25}"/>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30521045-5B2A-88D0-F58F-D2264F5D7D41}"/>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1BFF8FA2-523B-D773-A39A-4F842C9024F2}"/>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FD5329AA-7C10-86F7-8953-E628A532BDDC}"/>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3E664240-F502-C4FA-ECE0-8A9C2AD155EB}"/>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97996EAC-D008-3ED6-059E-116D52046D22}"/>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3AEF1FA9-B6F7-7ED2-5B36-B2D97E6F1D68}"/>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AA4600C0-2B8C-1A96-2070-2186C997BFDC}"/>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F3B592C8-E2D4-91E7-49D9-7D6FEEE9FD07}"/>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CD7C3362-6B10-A0F0-57BC-62D6110FB913}"/>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5A15E9F3-325C-7D14-7ACF-295FBEA73A42}"/>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281E575B-A422-8565-9543-87C27A1F3577}"/>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64A9B2F9-FEEA-A8B6-5303-17011A58EFCD}"/>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79FBABC4-BE45-204C-5645-BE192D34FAA8}"/>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3B0DA826-7BE5-ACDB-D303-799471AC01F6}"/>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BD7B7726-0560-FD6A-434C-B22152F8F359}"/>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C594E5AD-44A6-376F-25B5-C651428B609E}"/>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14FECBE9-6C10-13D2-50BE-CFF6E8660D05}"/>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06FC0B96-2332-18BC-2917-EAB8BC6F83B3}"/>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9B768BC3-3666-01ED-8A52-F67B1F3CA7CE}"/>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D98DF751-563B-50AD-F489-C65AFCBA4B2C}"/>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109C5CD3-168A-7F6F-06CA-0D7BFC4246D7}"/>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D2030179-32B1-051B-AEBA-FC8D6AE4A2A1}"/>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FD088320-2E30-7B26-5CBB-BEC2286DDD02}"/>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A6841500-B04A-1374-85BF-CBD6E4134574}"/>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8114CC75-26EE-6C94-A0B2-6144E4102029}"/>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32F415B6-BFE3-8DCF-6798-0407AEFEA07F}"/>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F4950165-8D87-F8CF-A0EA-2E4709F293D3}"/>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A911B7B0-F3E7-4D2D-3BC7-2DC30258EB2A}"/>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ED18F25D-F7A2-4BA2-F29C-D478AE62D052}"/>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6E323A8C-0D95-3D0B-055B-EF7916AE285B}"/>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F85152BF-387E-3EAA-67DB-7B88E332BF23}"/>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25D60D9D-39FE-6F91-ED44-79A298DFAE69}"/>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8F183710-EC2B-DA7E-E6E0-878F241D7E60}"/>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CF7D08FF-61E0-761F-C81B-CD030B7675D7}"/>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55367638-6FB6-DA0A-0CCC-6BF5CD10503A}"/>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9DB5B80A-9E03-14A2-1F4A-C02E353A90FF}"/>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C81CB852-70D7-6B16-39FD-8604336E9C53}"/>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5A9897CA-3B88-18C5-08E5-C4EA07A0004F}"/>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452E6EF0-59BE-D011-5819-9D90878969FC}"/>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E4685DD7-88C1-368D-AF56-38BD5CAD23BE}"/>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EA38E81A-B727-C3A7-5273-C9CA555D7858}"/>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E3175C51-F626-0D81-1408-54326190B3B1}"/>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1A6729E0-70FF-D7A7-2A71-A10D759E9C9C}"/>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4BC96459-EDC9-6943-5E8B-ACC5C7B45712}"/>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16D05999-DB5E-EABB-5873-51C92C286F33}"/>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2D449A88-13A1-8CD9-67F8-3FB0B9AFF98A}"/>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87266D99-DA02-B5AF-CD07-ABE282C3611A}"/>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01FF879B-AF41-5DAF-3C86-D173A4AEB067}"/>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81D749F3-B902-DDBE-E2B0-69F9EDDAEE44}"/>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B4DDC35C-D311-9BB1-E1FB-C1ED94FDD7E7}"/>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F557FF7A-2292-2588-CABA-8F3E22D25182}"/>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B2801037-20AC-CE41-81AC-B86FB58EC181}"/>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AA86B10E-5681-098E-8825-E4813BF09CC5}"/>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7D5D986C-FC46-6788-E171-D5AE27CB0A16}"/>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884623CF-0E0C-A84D-D50B-3400EBADF8ED}"/>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3425F39B-FB9F-B760-4D0C-6DDE4065E73A}"/>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6718E960-B19E-7D5A-41DD-A25F2DF65D2E}"/>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6B377218-3E27-DC19-3B4D-E131DD70D83F}"/>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694912B4-8943-8C35-763B-B742F574A458}"/>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1E5B9455-1340-7827-E5AF-200B8D5A35F6}"/>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8797C056-7E20-26C1-5BC7-67A1CEDFD07A}"/>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C762B547-87E5-83AC-641A-653B86C3C192}"/>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EF7ABD53-18B1-945A-B3C5-E48F85B98C33}"/>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D206C5C8-CB50-E15F-51E6-C434D05B7689}"/>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96AA0FE1-BA66-FB8B-22A3-5C2271C2F1CD}"/>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D697D9E1-54F6-58B4-0133-F762068CB3AE}"/>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3ABDE7FB-8056-0CDF-4ADD-5730B5DEE5B5}"/>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AC1583EE-9CB4-CB94-DC53-E9769BC12DE1}"/>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387805CB-8756-E836-0C15-FD0B0897E0B5}"/>
              </a:ext>
            </a:extLst>
          </p:cNvPr>
          <p:cNvSpPr/>
          <p:nvPr/>
        </p:nvSpPr>
        <p:spPr>
          <a:xfrm>
            <a:off x="207460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(4,6)</a:t>
            </a:r>
          </a:p>
        </p:txBody>
      </p:sp>
      <p:cxnSp>
        <p:nvCxnSpPr>
          <p:cNvPr id="120" name="Straight Connector 119">
            <a:extLst>
              <a:ext uri="{FF2B5EF4-FFF2-40B4-BE49-F238E27FC236}">
                <a16:creationId xmlns:a16="http://schemas.microsoft.com/office/drawing/2014/main" id="{55FBC805-7135-1DBF-33E6-40C05A981B87}"/>
              </a:ext>
            </a:extLst>
          </p:cNvPr>
          <p:cNvCxnSpPr/>
          <p:nvPr/>
        </p:nvCxnSpPr>
        <p:spPr>
          <a:xfrm>
            <a:off x="1982429"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42033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63</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4019FD6C-A6C1-6DF0-6F58-B15D6A27BFC1}"/>
              </a:ext>
            </a:extLst>
          </p:cNvPr>
          <p:cNvSpPr/>
          <p:nvPr/>
        </p:nvSpPr>
        <p:spPr>
          <a:xfrm>
            <a:off x="339212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(6,7)</a:t>
            </a:r>
          </a:p>
        </p:txBody>
      </p:sp>
      <p:cxnSp>
        <p:nvCxnSpPr>
          <p:cNvPr id="6" name="Straight Connector 5">
            <a:extLst>
              <a:ext uri="{FF2B5EF4-FFF2-40B4-BE49-F238E27FC236}">
                <a16:creationId xmlns:a16="http://schemas.microsoft.com/office/drawing/2014/main" id="{F5ACE7D3-B862-B344-25EB-68B5F1E8EC9C}"/>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CED80E-97E7-5D66-E6AE-47DA61FB1B8B}"/>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35281E-324E-0EBF-31D1-368318B0B999}"/>
              </a:ext>
            </a:extLst>
          </p:cNvPr>
          <p:cNvSpPr txBox="1"/>
          <p:nvPr/>
        </p:nvSpPr>
        <p:spPr>
          <a:xfrm>
            <a:off x="744475" y="3889594"/>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(6,6)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(7,6)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37BBBEFA-2711-C5A8-C0DF-86C212B5C77A}"/>
              </a:ext>
            </a:extLst>
          </p:cNvPr>
          <p:cNvSpPr/>
          <p:nvPr/>
        </p:nvSpPr>
        <p:spPr>
          <a:xfrm>
            <a:off x="470966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(4,5)</a:t>
            </a:r>
          </a:p>
        </p:txBody>
      </p:sp>
      <p:sp>
        <p:nvSpPr>
          <p:cNvPr id="10" name="Rectangle 9">
            <a:extLst>
              <a:ext uri="{FF2B5EF4-FFF2-40B4-BE49-F238E27FC236}">
                <a16:creationId xmlns:a16="http://schemas.microsoft.com/office/drawing/2014/main" id="{943D4C71-92C0-0345-6CA1-947B418C0DCF}"/>
              </a:ext>
            </a:extLst>
          </p:cNvPr>
          <p:cNvSpPr/>
          <p:nvPr/>
        </p:nvSpPr>
        <p:spPr>
          <a:xfrm>
            <a:off x="536842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(3,6)</a:t>
            </a:r>
          </a:p>
        </p:txBody>
      </p:sp>
      <p:sp>
        <p:nvSpPr>
          <p:cNvPr id="11" name="Rectangle 10">
            <a:extLst>
              <a:ext uri="{FF2B5EF4-FFF2-40B4-BE49-F238E27FC236}">
                <a16:creationId xmlns:a16="http://schemas.microsoft.com/office/drawing/2014/main" id="{556C80ED-5ABD-5BDA-D5FD-472A464A2DA8}"/>
              </a:ext>
            </a:extLst>
          </p:cNvPr>
          <p:cNvSpPr/>
          <p:nvPr/>
        </p:nvSpPr>
        <p:spPr>
          <a:xfrm>
            <a:off x="60271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(7,6)</a:t>
            </a:r>
          </a:p>
        </p:txBody>
      </p:sp>
      <p:sp>
        <p:nvSpPr>
          <p:cNvPr id="12" name="Rectangle 11">
            <a:extLst>
              <a:ext uri="{FF2B5EF4-FFF2-40B4-BE49-F238E27FC236}">
                <a16:creationId xmlns:a16="http://schemas.microsoft.com/office/drawing/2014/main" id="{07748B21-9A06-6299-210A-16B913FDAB32}"/>
              </a:ext>
            </a:extLst>
          </p:cNvPr>
          <p:cNvSpPr/>
          <p:nvPr/>
        </p:nvSpPr>
        <p:spPr>
          <a:xfrm>
            <a:off x="405088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(5,8)</a:t>
            </a:r>
          </a:p>
        </p:txBody>
      </p:sp>
      <p:sp>
        <p:nvSpPr>
          <p:cNvPr id="13" name="Rectangle 12">
            <a:extLst>
              <a:ext uri="{FF2B5EF4-FFF2-40B4-BE49-F238E27FC236}">
                <a16:creationId xmlns:a16="http://schemas.microsoft.com/office/drawing/2014/main" id="{582C07CC-2774-F2A8-431E-B18C805F2358}"/>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C1BE17C3-552F-562A-21D6-F570123BCB72}"/>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43602E21-5D30-E942-9BDA-F0B8BD42B32F}"/>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5312DB09-BB42-3963-DC01-17C4B151ABBA}"/>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C2A8D680-12BD-612B-5A14-B34A425C9105}"/>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F2E75930-3E64-F0A7-586E-BAB1E95C1747}"/>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9FF623D2-3327-902C-2121-5B5838E28BFB}"/>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8760EF07-A6F9-B07E-E1BB-37B65363CAC2}"/>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EF96F2E9-BE73-A8B1-19BE-9DB15FC6AE2D}"/>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F5CF200D-3D88-43C6-29D2-D188415F5D53}"/>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E8B7D64E-8809-87ED-00D9-69DA4527F0EE}"/>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D756534B-4210-CA87-BA4F-C06E63FE8A3E}"/>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49B12E25-C717-BB8B-7FA0-621419275078}"/>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817CBB42-6B4F-1894-DDB7-05E37D960AAB}"/>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91998AAA-8637-420A-0BBD-8673B1E43EF8}"/>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B2F20EBA-1D02-0463-F3FA-5F6790A39B36}"/>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29A8E020-11C6-F269-3D6A-197D3710AD29}"/>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CFCBEAFB-23F0-3CF8-BD08-E3FCD49B9F5C}"/>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399ADC8D-98B8-F7F8-A5B4-0F1CD9769FA5}"/>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FA7E842C-EF02-F378-C5B3-0E0F673A5E5B}"/>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F0F44669-83B0-14E8-6BF2-2ACA73FD3E8B}"/>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3B483F25-CF45-3DC2-92E2-BF659D19501C}"/>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9219D4AB-79FE-D056-D911-4335733B7D17}"/>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868C7FC5-9117-6541-26DF-66106A827D59}"/>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5F5749DF-C1E7-9D24-9192-87A5D78A633C}"/>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C1743501-A71A-87F6-D0D0-98CC9C469033}"/>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DFE4AE18-0959-7186-7048-EAD3708D54DB}"/>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6B4EE5DA-5C5A-4875-A2B2-9EBF8B9D83B0}"/>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C880CBB8-086E-42BB-1927-5862E57116C6}"/>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7E1BC28B-58B4-6575-E13D-1F658A1477B4}"/>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D61965AF-7708-4F14-F631-6A07297513D1}"/>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8CE5CCEC-C875-B33D-DEB5-25BA9C1030DE}"/>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EEA88E49-2633-6781-4F0E-0EF6857C6B43}"/>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BE90C0B2-33A4-2027-6542-746516BA21D8}"/>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6F128A25-E2E2-11DE-46D5-882AE008BA0B}"/>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143922F-9B81-9396-182E-E85876138A9D}"/>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4A4DA06E-D982-8CEE-AE65-9263E3C7B42F}"/>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2997B1E0-3469-D156-CE39-666EB9BD98B2}"/>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E853427A-7BD8-831E-6152-262F26167CB4}"/>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18D37D63-AF7B-6295-3889-AD7E54680575}"/>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246E56BC-AF2D-0B39-707B-821CC7432D8E}"/>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BCB5F90C-5023-4DC1-B3DB-AE4FBDC24D52}"/>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E5C06E59-657D-AD9C-A169-4921E0C71F66}"/>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C6A0DBF0-E6CF-F923-88B3-3E53D62DB3AD}"/>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56FD18C1-73FD-AAA0-45F4-8086CBDFBBE3}"/>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6F81ABB2-E3C7-E872-B656-896735433ED6}"/>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B7717D6E-1477-3E66-DA1B-745B86B2E454}"/>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E34E673F-D4ED-4E32-20A8-A6823C661981}"/>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D2798E15-EE95-3216-253F-6CACF3F5A325}"/>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EE2BE3B0-2BC3-8E9E-2550-B6D00EDEEBA2}"/>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65BA3C1C-5D79-9EFA-B123-F56075E06346}"/>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C533AC1B-2D58-169C-6602-1D5794668FCD}"/>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1F9629AB-32FD-A53A-BA6F-9CFD981AF4E7}"/>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94910393-2695-0EBC-31CB-648EDB421C8D}"/>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7" name="Rectangle 66">
            <a:extLst>
              <a:ext uri="{FF2B5EF4-FFF2-40B4-BE49-F238E27FC236}">
                <a16:creationId xmlns:a16="http://schemas.microsoft.com/office/drawing/2014/main" id="{7414FC9D-5166-CAAE-DE27-D7937665DA3C}"/>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0C4CD382-651B-26BB-4C16-2C4ACCBB0644}"/>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9F8720BB-33A0-16A7-323B-4A7E59918110}"/>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1A5BC15E-D371-CBF1-C5BC-C22940825DD8}"/>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7E5158E4-91C1-4ACB-3589-9F2100143961}"/>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1F251D0C-5703-63F7-D043-9AFF114F6325}"/>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5A5366DD-9B8D-51F4-972A-6F3365917B22}"/>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4C515001-36E1-805B-149E-6BEFF87FD9BF}"/>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D64C4F34-230D-298A-43E6-B244359928CB}"/>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BC553FBF-4085-4635-BB23-98B1D9495791}"/>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2EE34633-7CE4-89E2-8236-A2C19A7A28F8}"/>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7B591382-9569-FCB9-17BD-38E40659943C}"/>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34ADFA34-5939-78FB-E8B6-8317680AD778}"/>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AD0C5688-59B1-A0C9-328A-744EF26FDD34}"/>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55919DDB-409E-67D2-3E82-EE7EF61E64A5}"/>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2CDB2FB6-DD1F-195B-0D11-E44A52A20D7D}"/>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40842976-3BD9-66AC-A85A-3E47550B37B4}"/>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6DC8BF22-CB00-CD0B-09A7-F7DB07329565}"/>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26B08B27-4C78-5576-9B6D-A529F971D156}"/>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4AE438F0-102D-13D2-C8A4-4A311761B778}"/>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FE01D302-6A85-0282-8DD9-B6D7116370A2}"/>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0972E922-766E-4FCD-2383-6EBDB7E909C3}"/>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2AE4553D-972F-50CF-5878-8FB33FFC092F}"/>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21D09B66-088F-4CD8-512E-6914018DB557}"/>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E5176B72-41FC-1440-C95F-0829C293076A}"/>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D4EA908F-88F3-84AA-7CA7-101A83A2A6DD}"/>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AF5DB93C-C4E6-A186-517A-FF2A2672AB24}"/>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FA32C86D-B805-319F-D8B1-0481F283D635}"/>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B046D6B3-8779-BA4B-7603-17EC045ED68E}"/>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6568D1C7-BB7F-9828-DFC6-AED35727E4B9}"/>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B2D3CAC4-8465-910B-2300-3B51D2F9705D}"/>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981276C2-0645-EF1D-0C2C-3B326AB5C450}"/>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27F10E3C-9BCB-DCD1-D738-50E7609C2112}"/>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7D7A0B4F-6310-C3AE-7792-36C7FAA584FA}"/>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4F4039D3-EA7D-DC4D-CD24-4031662650E9}"/>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E6C04828-AB50-9579-74C1-6B50D4D798F6}"/>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7B84F47C-1E8F-85DE-3679-73D6A285E7E8}"/>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D793215D-A9A4-76C3-A040-ADEDC77A74AE}"/>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232A2EED-DF7C-06B8-EFE1-FDFCB4848092}"/>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2FFEB788-59E0-61ED-C875-9C89A0CB078F}"/>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83517DF2-CBA6-5D36-FFF9-C48BBBC0B717}"/>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A70E5598-ECD4-2AA4-3681-4163F6B0E70B}"/>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TextBox 127">
            <a:extLst>
              <a:ext uri="{FF2B5EF4-FFF2-40B4-BE49-F238E27FC236}">
                <a16:creationId xmlns:a16="http://schemas.microsoft.com/office/drawing/2014/main" id="{86FE0400-B0F8-1408-9713-4BBB19CD01CC}"/>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0" name="TextBox 109">
            <a:extLst>
              <a:ext uri="{FF2B5EF4-FFF2-40B4-BE49-F238E27FC236}">
                <a16:creationId xmlns:a16="http://schemas.microsoft.com/office/drawing/2014/main" id="{5E01590F-31CC-51D1-429A-D1F4AD633C84}"/>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B76FC6DC-EC2C-EBBD-7134-B49D8D307E52}"/>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E6F4FA9A-88C9-588B-3633-E7B0D81F13EA}"/>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AF8D344E-5EB0-84DC-91CD-BA3C09E44566}"/>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D061A196-510F-99DC-59ED-C15792A8ED2A}"/>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EA4D5FAE-33C3-F897-5005-384B818C93C1}"/>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46CBCE0B-1F94-B5A5-7C26-D46D9BA61D23}"/>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8ECC9F59-BA06-54D0-3E22-58E8C74A5AAB}"/>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9061CEEC-D46A-3979-D5C5-09133F036C43}"/>
              </a:ext>
            </a:extLst>
          </p:cNvPr>
          <p:cNvSpPr/>
          <p:nvPr/>
        </p:nvSpPr>
        <p:spPr>
          <a:xfrm>
            <a:off x="273336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(6,6)</a:t>
            </a:r>
          </a:p>
        </p:txBody>
      </p:sp>
      <p:cxnSp>
        <p:nvCxnSpPr>
          <p:cNvPr id="119" name="Straight Connector 118">
            <a:extLst>
              <a:ext uri="{FF2B5EF4-FFF2-40B4-BE49-F238E27FC236}">
                <a16:creationId xmlns:a16="http://schemas.microsoft.com/office/drawing/2014/main" id="{B3D01519-C867-C1D5-E40D-B3E8182EA37F}"/>
              </a:ext>
            </a:extLst>
          </p:cNvPr>
          <p:cNvCxnSpPr/>
          <p:nvPr/>
        </p:nvCxnSpPr>
        <p:spPr>
          <a:xfrm>
            <a:off x="2700885"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610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64</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005A1F78-D598-7800-2B3D-09B86FE91896}"/>
              </a:ext>
            </a:extLst>
          </p:cNvPr>
          <p:cNvSpPr/>
          <p:nvPr/>
        </p:nvSpPr>
        <p:spPr>
          <a:xfrm>
            <a:off x="668594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(6,8)</a:t>
            </a:r>
          </a:p>
        </p:txBody>
      </p:sp>
      <p:cxnSp>
        <p:nvCxnSpPr>
          <p:cNvPr id="6" name="Straight Connector 5">
            <a:extLst>
              <a:ext uri="{FF2B5EF4-FFF2-40B4-BE49-F238E27FC236}">
                <a16:creationId xmlns:a16="http://schemas.microsoft.com/office/drawing/2014/main" id="{0DC144B4-60A6-6ADC-A149-CC09EB240233}"/>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63C2517-EA5F-7918-F751-504F34DEE349}"/>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1DB15E-DC43-AA08-C576-E62FEEC551A9}"/>
              </a:ext>
            </a:extLst>
          </p:cNvPr>
          <p:cNvSpPr txBox="1"/>
          <p:nvPr/>
        </p:nvSpPr>
        <p:spPr>
          <a:xfrm>
            <a:off x="735273" y="3898901"/>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(6,7)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(6,8)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1264C995-D738-7812-CE8A-4A446E3FB5B1}"/>
              </a:ext>
            </a:extLst>
          </p:cNvPr>
          <p:cNvSpPr/>
          <p:nvPr/>
        </p:nvSpPr>
        <p:spPr>
          <a:xfrm>
            <a:off x="470966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(4,5)</a:t>
            </a:r>
          </a:p>
        </p:txBody>
      </p:sp>
      <p:sp>
        <p:nvSpPr>
          <p:cNvPr id="10" name="Rectangle 9">
            <a:extLst>
              <a:ext uri="{FF2B5EF4-FFF2-40B4-BE49-F238E27FC236}">
                <a16:creationId xmlns:a16="http://schemas.microsoft.com/office/drawing/2014/main" id="{A7D6E193-AD4A-3F4D-551F-7316AE780A40}"/>
              </a:ext>
            </a:extLst>
          </p:cNvPr>
          <p:cNvSpPr/>
          <p:nvPr/>
        </p:nvSpPr>
        <p:spPr>
          <a:xfrm>
            <a:off x="536842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(3,6)</a:t>
            </a:r>
          </a:p>
        </p:txBody>
      </p:sp>
      <p:sp>
        <p:nvSpPr>
          <p:cNvPr id="11" name="Rectangle 10">
            <a:extLst>
              <a:ext uri="{FF2B5EF4-FFF2-40B4-BE49-F238E27FC236}">
                <a16:creationId xmlns:a16="http://schemas.microsoft.com/office/drawing/2014/main" id="{CA9C9608-84D5-EC59-66FD-24B9486DACBE}"/>
              </a:ext>
            </a:extLst>
          </p:cNvPr>
          <p:cNvSpPr/>
          <p:nvPr/>
        </p:nvSpPr>
        <p:spPr>
          <a:xfrm>
            <a:off x="60271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(7,6)</a:t>
            </a:r>
          </a:p>
        </p:txBody>
      </p:sp>
      <p:sp>
        <p:nvSpPr>
          <p:cNvPr id="12" name="Rectangle 11">
            <a:extLst>
              <a:ext uri="{FF2B5EF4-FFF2-40B4-BE49-F238E27FC236}">
                <a16:creationId xmlns:a16="http://schemas.microsoft.com/office/drawing/2014/main" id="{DBBBD4CC-5192-F4A1-DA13-190DB74C3A13}"/>
              </a:ext>
            </a:extLst>
          </p:cNvPr>
          <p:cNvSpPr/>
          <p:nvPr/>
        </p:nvSpPr>
        <p:spPr>
          <a:xfrm>
            <a:off x="405088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(5,8)</a:t>
            </a:r>
          </a:p>
        </p:txBody>
      </p:sp>
      <p:sp>
        <p:nvSpPr>
          <p:cNvPr id="13" name="Rectangle 12">
            <a:extLst>
              <a:ext uri="{FF2B5EF4-FFF2-40B4-BE49-F238E27FC236}">
                <a16:creationId xmlns:a16="http://schemas.microsoft.com/office/drawing/2014/main" id="{D1006EA0-DF55-DD10-452D-E7FB0B6BFC13}"/>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A737E647-9BDA-A06F-2B60-49D741B0DD1F}"/>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9053DF97-C915-38B4-70B3-AA7205CFEBD8}"/>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D2F29C7F-9DC6-668A-AA17-4F5DCF6DAD81}"/>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651B6EA2-5911-45D9-9747-247A413C9681}"/>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6F2D7E6F-8AFB-6AAA-94F0-3520ACAC46CC}"/>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206C2B23-BB37-C2EA-8E12-471BCA1E55C3}"/>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A1247FFB-165F-FA2B-1698-E79A564618F7}"/>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8B3FFF4E-FA67-A5B0-1081-433DC15BEA6A}"/>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756C4580-7A6A-C00E-17B8-606699B9C136}"/>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5D00D1C2-E2E8-B5C6-2597-E051CDD44411}"/>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D8CB2600-0F1F-BE88-BF14-BE5DC120BA5C}"/>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68579ED0-ECC2-25D6-F036-4CC4AD763FA1}"/>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A3376253-9DAC-DDEE-4685-65D8129C5982}"/>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111F1B1-FE1A-6962-A9E0-43B2308656BF}"/>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D45BADB2-E92D-B32D-F24D-7F6A6136C585}"/>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46C5337A-1251-597D-AB4C-E70D1767CB09}"/>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0C0A172C-ED75-11BB-1C10-6F15107F182D}"/>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1A08CC14-4CD8-6D79-B1D3-4148844E723B}"/>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EA21B3B4-E4A1-ADB9-9BD8-75ACC331D434}"/>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B3C507FB-6D51-D793-3D05-2DDF00781EC1}"/>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A79DB4D2-FAF6-A085-9433-15B452BB057D}"/>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C8DAAA8E-5FE3-B68C-A2BC-83A7CDF3B72E}"/>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C29AB740-081C-821A-75E7-55E4DD3FC774}"/>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676899C9-498F-38C0-333D-6C6B4120606D}"/>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AA753756-49A4-03B1-7144-7129DC8A8655}"/>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4ECA24C4-8B54-3002-DD11-69225FEF8AAC}"/>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EC1CD7E1-4691-AE58-7C71-E986242376F8}"/>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BB4C054F-4424-2D0D-15B9-40CEF6C43E15}"/>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552DAF92-871B-D43C-C932-6D96A38097E0}"/>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B6916291-92D6-275F-12B2-F929F29C11EC}"/>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D8144F4A-4991-21B9-5DCE-4CFB7917AE44}"/>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EE2F4DC4-0781-6CFF-A61F-CAC9598320C8}"/>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6A73CFDD-FCE9-A8B9-995E-E68469C49E19}"/>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DA518163-5A97-59B1-ABE8-013983BE3130}"/>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C019CB2-73DC-8314-7417-16777110EA3C}"/>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C3951D95-32AB-DFCF-A7BC-8D934AD20E80}"/>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7C55D39B-B04A-3796-F6F6-58EF2A9640C5}"/>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46065260-3F69-8F79-D207-508E5CA4E8FC}"/>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100B2F1B-DFC8-8C19-94DC-C2E1A5D42D9F}"/>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EE14CB2E-87CB-031C-B1C1-8768BDD5C4C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DEB34208-D07A-2928-213B-CB6751C79973}"/>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6788D74E-BEB1-3F02-3ECF-CD2A91495105}"/>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4ACCF5D5-B6E5-856A-E522-E563238D59DF}"/>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980CD170-FF71-E189-4EFE-926B957582AB}"/>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9A343355-2371-4028-D5E9-A392F2013E11}"/>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05502772-55EA-3EAA-3230-3EED142815D9}"/>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7B6A6662-5651-279F-8147-7157040AD633}"/>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C09FBC54-A600-4360-0723-4C05A9EDD0CD}"/>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3EB116CC-C482-3AAB-ECA3-6ADFE8CA190B}"/>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0845C22A-4956-72B0-DB39-8DC468716EEE}"/>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C50B0B5F-1BCA-E8FA-329A-068ED20C1E75}"/>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A75DD71A-A38B-6DD7-E773-E8E64FEBC161}"/>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AB307B39-1530-7AC7-6759-76577C088064}"/>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7" name="Rectangle 66">
            <a:extLst>
              <a:ext uri="{FF2B5EF4-FFF2-40B4-BE49-F238E27FC236}">
                <a16:creationId xmlns:a16="http://schemas.microsoft.com/office/drawing/2014/main" id="{E0557EAD-5F28-29E6-C40B-8D62DB640A43}"/>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E832ADD8-F571-00F2-9412-C9D2C025DF67}"/>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9E38122A-40E4-99E3-86F4-FE35D02F9C92}"/>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FCA02721-EA0D-7BCD-2A43-CD21E7E2DF2C}"/>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DF1F00AE-9161-539F-435D-2178A17524FB}"/>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472FB50E-261E-048D-DC05-9847A4338B38}"/>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B1133207-C962-2FFF-92A9-EB64F036F164}"/>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58FCEB30-DFFE-376D-70D7-2C3772B493EA}"/>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4ADC68F6-5A97-6F9A-847E-2B9102999244}"/>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8DFE6BFD-61B0-42D5-AAA5-BF1ED2582396}"/>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6B3FE935-6E5C-48F9-9A36-9D2BA15732DF}"/>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C0D781A5-3724-ED29-A99C-435392BFAEAC}"/>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C5447CB4-644B-DD70-9F93-1E5D0CAE16C4}"/>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AE451DBC-6184-B309-13B5-DFA38359B54F}"/>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C037DA95-6E5C-E94A-B9C1-61A4221F14CD}"/>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F17A511E-45A9-DB90-EFB4-0976C8B3D9B0}"/>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49A31A51-11B2-5256-34E7-060A3484F5A8}"/>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68072D01-689B-E00D-673F-CA7E40B8B1B7}"/>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E30790D2-61BF-6C1A-A11A-97B21D5201F2}"/>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E4D19EA0-0E79-E161-1FD2-469F7D19B35A}"/>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F3F502D7-C095-96F9-7670-2911204E3C2B}"/>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79C731BD-F53B-4B3E-5FA1-6EE7B005D0B5}"/>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56C6D5A3-7D2B-8550-B966-E31035A5FDDE}"/>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2485E2AE-AB9A-A97F-73E8-35546B97618B}"/>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3B81778F-7D6B-D130-A942-3AE8B15B24A8}"/>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51E68023-8186-262D-F221-25BCD8180605}"/>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F97A0205-BD7B-5587-7C93-AC382C875B74}"/>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31DA4282-D52B-48AA-85EA-3CE5BABF57CB}"/>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632AB393-8F1B-36B1-892A-15C556AFA29F}"/>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0899C73C-62EC-31F1-A43E-652CEF9FF165}"/>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40A6A367-BF94-AFA9-A0AA-230379746CE6}"/>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7557EE84-9C56-F037-5908-8D0CF593F65D}"/>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F6478CC1-954A-5337-2FD7-A06935660857}"/>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29C26B94-FD6D-14A6-78D3-41E2E0B37970}"/>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554AAE2F-C919-EDB8-2475-CA7116EF6A08}"/>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28BD044F-6DE3-8CF3-3557-D7F7EC548D23}"/>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E04F641E-7561-D32A-B489-49B12B7D29BB}"/>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B24D92B8-F7AE-FF8E-8E9A-33C1B895C1C1}"/>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1C6F3F8D-E401-90DE-BC96-D25E287116D0}"/>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EB5F5F7A-8585-DB68-CF1F-B629E4765AD9}"/>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8456BDC7-2212-6D00-281E-7E462C15FE09}"/>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518AACD8-6E37-F875-80D5-0499C280757A}"/>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TextBox 127">
            <a:extLst>
              <a:ext uri="{FF2B5EF4-FFF2-40B4-BE49-F238E27FC236}">
                <a16:creationId xmlns:a16="http://schemas.microsoft.com/office/drawing/2014/main" id="{50727696-C45C-8B5C-D92C-498C4AD2E8CB}"/>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0" name="TextBox 109">
            <a:extLst>
              <a:ext uri="{FF2B5EF4-FFF2-40B4-BE49-F238E27FC236}">
                <a16:creationId xmlns:a16="http://schemas.microsoft.com/office/drawing/2014/main" id="{AE09A1B9-3A4F-0283-6BE5-94135FCDD7E3}"/>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C35006B9-54CB-D8F3-050D-2D6BB3B63B1D}"/>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E17DB899-D0F1-1557-E8C0-2A85F0177FF5}"/>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B4F4CCA7-8FC1-E75A-9468-830051AEF8F4}"/>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2E41BA38-7C4D-B7F8-A0D2-6F63B8BA5B13}"/>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CC2926CE-AEF2-C030-D43B-A118F48652B3}"/>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89A8C5C5-6DE6-7C62-58FB-4FFDCDA078D5}"/>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9755A89A-03C2-EC21-C43D-68DD2ED87325}"/>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FEFD74CE-AA39-4E7F-125E-5D597ECDBFB4}"/>
              </a:ext>
            </a:extLst>
          </p:cNvPr>
          <p:cNvSpPr/>
          <p:nvPr/>
        </p:nvSpPr>
        <p:spPr>
          <a:xfrm>
            <a:off x="339212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(6,7)</a:t>
            </a:r>
          </a:p>
        </p:txBody>
      </p:sp>
      <p:cxnSp>
        <p:nvCxnSpPr>
          <p:cNvPr id="119" name="Straight Connector 118">
            <a:extLst>
              <a:ext uri="{FF2B5EF4-FFF2-40B4-BE49-F238E27FC236}">
                <a16:creationId xmlns:a16="http://schemas.microsoft.com/office/drawing/2014/main" id="{BC69A6A8-BE55-952E-6047-CE71D06C1AC7}"/>
              </a:ext>
            </a:extLst>
          </p:cNvPr>
          <p:cNvCxnSpPr/>
          <p:nvPr/>
        </p:nvCxnSpPr>
        <p:spPr>
          <a:xfrm>
            <a:off x="3299601"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99431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65</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5EA4ED79-F2D4-D59C-0BB3-D1EFAC3EED71}"/>
              </a:ext>
            </a:extLst>
          </p:cNvPr>
          <p:cNvSpPr/>
          <p:nvPr/>
        </p:nvSpPr>
        <p:spPr>
          <a:xfrm>
            <a:off x="668594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(6,8)</a:t>
            </a:r>
          </a:p>
        </p:txBody>
      </p:sp>
      <p:cxnSp>
        <p:nvCxnSpPr>
          <p:cNvPr id="6" name="Straight Connector 5">
            <a:extLst>
              <a:ext uri="{FF2B5EF4-FFF2-40B4-BE49-F238E27FC236}">
                <a16:creationId xmlns:a16="http://schemas.microsoft.com/office/drawing/2014/main" id="{9C8F4D59-E31F-14EA-C662-63544A865BB0}"/>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9D22F3-472F-4128-7D89-E1FF36B54794}"/>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460CE9-76DE-3B9C-A5F6-0E720357C886}"/>
              </a:ext>
            </a:extLst>
          </p:cNvPr>
          <p:cNvSpPr txBox="1"/>
          <p:nvPr/>
        </p:nvSpPr>
        <p:spPr>
          <a:xfrm>
            <a:off x="735273" y="3889594"/>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(5,8)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(5,9)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(4,8)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51D5CD76-58E0-107A-82BC-46821DBAEE2E}"/>
              </a:ext>
            </a:extLst>
          </p:cNvPr>
          <p:cNvSpPr/>
          <p:nvPr/>
        </p:nvSpPr>
        <p:spPr>
          <a:xfrm>
            <a:off x="470966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(4,5)</a:t>
            </a:r>
          </a:p>
        </p:txBody>
      </p:sp>
      <p:sp>
        <p:nvSpPr>
          <p:cNvPr id="10" name="Rectangle 9">
            <a:extLst>
              <a:ext uri="{FF2B5EF4-FFF2-40B4-BE49-F238E27FC236}">
                <a16:creationId xmlns:a16="http://schemas.microsoft.com/office/drawing/2014/main" id="{F9F7D889-3AEF-22CB-817C-C3931D5BA948}"/>
              </a:ext>
            </a:extLst>
          </p:cNvPr>
          <p:cNvSpPr/>
          <p:nvPr/>
        </p:nvSpPr>
        <p:spPr>
          <a:xfrm>
            <a:off x="536842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(3,6)</a:t>
            </a:r>
          </a:p>
        </p:txBody>
      </p:sp>
      <p:sp>
        <p:nvSpPr>
          <p:cNvPr id="11" name="Rectangle 10">
            <a:extLst>
              <a:ext uri="{FF2B5EF4-FFF2-40B4-BE49-F238E27FC236}">
                <a16:creationId xmlns:a16="http://schemas.microsoft.com/office/drawing/2014/main" id="{D389545C-EAA3-ABF0-C8FA-5150F8084C14}"/>
              </a:ext>
            </a:extLst>
          </p:cNvPr>
          <p:cNvSpPr/>
          <p:nvPr/>
        </p:nvSpPr>
        <p:spPr>
          <a:xfrm>
            <a:off x="60271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(7,6)</a:t>
            </a:r>
          </a:p>
        </p:txBody>
      </p:sp>
      <p:sp>
        <p:nvSpPr>
          <p:cNvPr id="12" name="Rectangle 11">
            <a:extLst>
              <a:ext uri="{FF2B5EF4-FFF2-40B4-BE49-F238E27FC236}">
                <a16:creationId xmlns:a16="http://schemas.microsoft.com/office/drawing/2014/main" id="{D9A8ED96-7658-FD9D-D742-17B1C18CA916}"/>
              </a:ext>
            </a:extLst>
          </p:cNvPr>
          <p:cNvSpPr/>
          <p:nvPr/>
        </p:nvSpPr>
        <p:spPr>
          <a:xfrm>
            <a:off x="734470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(5,9)</a:t>
            </a:r>
          </a:p>
        </p:txBody>
      </p:sp>
      <p:sp>
        <p:nvSpPr>
          <p:cNvPr id="13" name="Rectangle 12">
            <a:extLst>
              <a:ext uri="{FF2B5EF4-FFF2-40B4-BE49-F238E27FC236}">
                <a16:creationId xmlns:a16="http://schemas.microsoft.com/office/drawing/2014/main" id="{6419BEA5-F91D-A209-CB80-5CC52F6A4B78}"/>
              </a:ext>
            </a:extLst>
          </p:cNvPr>
          <p:cNvSpPr/>
          <p:nvPr/>
        </p:nvSpPr>
        <p:spPr>
          <a:xfrm>
            <a:off x="800348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sp>
        <p:nvSpPr>
          <p:cNvPr id="14" name="Rectangle 13">
            <a:extLst>
              <a:ext uri="{FF2B5EF4-FFF2-40B4-BE49-F238E27FC236}">
                <a16:creationId xmlns:a16="http://schemas.microsoft.com/office/drawing/2014/main" id="{8C8030C7-5BBE-0782-1FD5-21C867A39156}"/>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71259682-247E-3F7E-260B-750EDC684FD6}"/>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2E415F5A-37AB-D7CF-A764-22ED1F4443AD}"/>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A2027C2E-D848-9681-9E3F-5FA775764085}"/>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C7A3D9EB-B17C-B8AA-963D-89562217CB57}"/>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D38EFA4B-B658-E81F-395A-F1C3F6C21C2D}"/>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23B1ED3D-A4A8-06A2-30E4-06F835EF1A99}"/>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542002EB-E242-C652-1199-75E0DB9C0C98}"/>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B271849E-CB51-1866-8067-2B6A5ECE791F}"/>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E022AD6F-BF91-26E2-169C-64F913C23619}"/>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EDB13FEE-90EF-D3E7-9CAE-CECB9C95694E}"/>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9C1691F0-F426-9795-0260-E26CC0C18057}"/>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CB7509FF-C3A4-6454-7770-A22A8E7E6F35}"/>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5D48E672-C7C8-983D-BACC-27132BC2027A}"/>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21DBF95B-E458-D9DB-BE7A-546CC5A43B97}"/>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67F84210-4634-CE68-533C-786C8841DA47}"/>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D775B45F-0EF9-1734-6E66-E45706D44CEB}"/>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43719C9C-0C65-842F-E4E0-DF216F926C1B}"/>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48CC2FE0-837D-4DEF-425C-52AD6E1FDB50}"/>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CF87A6E3-F272-B01C-4530-4F55A3172A4A}"/>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50140E8E-3D8F-C82D-E2A3-53840B0FC201}"/>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EE4A4E17-42B4-1CD4-E7AB-588F5FD4E122}"/>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9C64FDD9-B83D-0B09-56E3-AE01F84A380A}"/>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C1E584D3-F744-3B19-7A67-486A323633E6}"/>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FEC5A939-565C-3C57-F6CA-46A0364B44A6}"/>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327ED715-1340-ED19-C1B0-96F60AA4C286}"/>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8124374F-CF25-CEDB-E74C-77C8149450B0}"/>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EB8ABB2D-BB03-AFEC-D638-2DA8D95B01E5}"/>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AAE71CED-D052-0CE0-8769-D047D7FFE04A}"/>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505B7C23-2B9E-5C08-E2D1-2AC11CDA64B8}"/>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FA57E993-819B-888B-130E-A9DEE450EC36}"/>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ABEA6F59-35AF-CC1F-4F36-9E12BE5D0FEE}"/>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3DCAEB73-7DAA-DE5A-356A-CF79303E9C14}"/>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B89188A2-21B6-2E6F-6007-B52CD003C5D0}"/>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25ECA478-6D81-AB41-EEB8-098977ED0A71}"/>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8920DA55-2A0A-4C4A-223C-D4F4CAE0F720}"/>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3E8D3D1D-AAF0-9C06-8AA6-04EA4FE6A2BB}"/>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DC79F531-779C-9E62-B064-3958C4A9AD0E}"/>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4516B565-A9F7-608B-8C42-303E464ECEED}"/>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BE77523D-8ECC-BAEC-3EBC-64588EDED3FD}"/>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E1FAE0E1-3F80-B01A-5B27-52EEE68B351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9B0FCC5C-C6CF-D6EA-F1B8-83D27484CCA0}"/>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EEE1A9EA-6617-4D59-5013-52DF8AEBE0DB}"/>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0D333825-3714-B992-B5E7-41B748AB250D}"/>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3B86E307-9C25-D235-B357-8E8DC1BEDE94}"/>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B72E6015-20E4-C814-F0F5-D3B36D06D2F9}"/>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90ED8F85-9F1A-418B-4E46-4E2B352350C9}"/>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A3C1DEA4-DA73-59F2-941D-A28D6AD8160C}"/>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B8CC128-5107-2DF0-7961-D4F846BA8D42}"/>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BEAF6AEF-0AA7-C1DB-2663-FD496F608E51}"/>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D6B5349D-DEE0-2BCA-478B-A0C3C70E9B60}"/>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27388E46-D426-FBBB-8E88-2916D46AEF8A}"/>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04DA327A-6260-3D32-1959-808F677E0562}"/>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271B5775-857A-2508-CC89-27BCBC3CC7A0}"/>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8FFED7CF-28FA-229E-A0D9-A8F4820FF784}"/>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7E0BC7A4-EF08-E05B-7386-9D0943374237}"/>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B05F3BB9-9DCC-E8A8-8450-BE19F3FAF9C4}"/>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694CF6F9-21F8-1AF5-0AC6-1C0660CDC2AB}"/>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1DBD3BC4-1781-71BB-8C98-A11295F9479C}"/>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9BAD9762-3D99-50D4-0586-73856A2D6E59}"/>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4CE435D8-A585-AF6E-67B6-1B9CEAB5A762}"/>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85C4CDCA-328A-5DBE-01B2-B3232305438A}"/>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B1EDABFC-9FCC-C10B-DBE6-EDE457F3106C}"/>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7C455D5B-1AA5-9124-BD12-97F124F00323}"/>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A4D8A9E6-A6D9-D977-4D80-6968E8428740}"/>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A75EF908-5B41-5ED3-F3D3-237D67688B5D}"/>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17853F76-6D80-F6B0-AD98-C70FDD2EF695}"/>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665A017E-1585-7AD7-E8DA-BB4182E0D57A}"/>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AF44CF7C-928C-16DF-DE25-0FD130C44E33}"/>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B9E8FCEB-34D2-2874-A4FB-19F96724F0A8}"/>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BD25BB56-99FC-A965-A9C6-A3490AFE50DD}"/>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E4F93378-03D5-38C3-5C17-D2D718F98072}"/>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D4A9B062-E36D-6657-5BD0-6CEA92CDEDEC}"/>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4340A5F1-3871-F214-18A0-311389B84B01}"/>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E58020C3-0ED8-938B-266C-268F0CAEAC50}"/>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7C71C1B2-D2F0-10FE-4DAE-240159335554}"/>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23B260C0-3DF0-7B35-36C2-707113EC489C}"/>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13E0128C-7170-B45B-3D7E-1103EA1F3F58}"/>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0861B1FA-E5DB-CF1D-038E-A0F7CAB709F7}"/>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963BC4F7-BED7-7B54-3A0E-B8BB3E45870D}"/>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D3A3AE99-2713-57C5-7AF5-6CE108EE4910}"/>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546360A7-6821-69D2-4C98-1BCFCC167C42}"/>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8CF84AED-FD24-8991-BFB3-227717D37A68}"/>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F3F49F43-2347-C538-5679-21582C1E8B39}"/>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C8E5E2A0-ED37-8143-5EA8-F497799672D3}"/>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F09D798C-693E-313D-9962-E1C758D98017}"/>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9D1DED0C-21FE-C911-8B3E-1DABA3828433}"/>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D27F83EF-BA85-CBD9-981D-1A6BA7623175}"/>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0D0A58D-818C-46EA-E6C0-3FA8D00291AE}"/>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FD1BDC40-4551-6761-CA3F-677AC7D31925}"/>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8B45A436-550A-9391-7B99-6E69253F3B18}"/>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FEB723F2-A4D9-A660-E45B-6F0A7E6DE3CD}"/>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08B880E9-1306-DC65-A067-4EA1E6B4B586}"/>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FD3E95FE-173E-59F9-94E3-69FC3E9ECC0B}"/>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369366E0-1C76-D1C7-93A1-57B50190E9B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EE8710CA-CA12-5BC2-1901-61347DADC9E1}"/>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F75C53C1-3C62-B6D9-CCEF-3C1FACC5353B}"/>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EB1B7C74-97DB-7E9D-6ECE-3E8178BB6DB3}"/>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221D7CC5-9C93-E7E5-6780-161F149B3BFF}"/>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6E87C914-2448-17C9-602E-DB3CA501A092}"/>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0D88204B-873F-5FFA-ADAB-A229DD6E9AC1}"/>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66AB7AFF-D5F2-97CF-7D8C-FD187E3DA92B}"/>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1AF4FC55-71E9-DBFF-B374-CF4FC0AB7284}"/>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746637A0-D061-DB7F-43FB-22122D231146}"/>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D13E7574-0C43-48CF-A17A-EFDB07116AB0}"/>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7D119AE5-E164-0229-FE0D-455BB12F4C11}"/>
              </a:ext>
            </a:extLst>
          </p:cNvPr>
          <p:cNvSpPr/>
          <p:nvPr/>
        </p:nvSpPr>
        <p:spPr>
          <a:xfrm>
            <a:off x="405088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(5,8)</a:t>
            </a:r>
          </a:p>
        </p:txBody>
      </p:sp>
      <p:cxnSp>
        <p:nvCxnSpPr>
          <p:cNvPr id="120" name="Straight Connector 119">
            <a:extLst>
              <a:ext uri="{FF2B5EF4-FFF2-40B4-BE49-F238E27FC236}">
                <a16:creationId xmlns:a16="http://schemas.microsoft.com/office/drawing/2014/main" id="{3F517C3D-7428-E386-5BDA-79342FCF3C17}"/>
              </a:ext>
            </a:extLst>
          </p:cNvPr>
          <p:cNvCxnSpPr/>
          <p:nvPr/>
        </p:nvCxnSpPr>
        <p:spPr>
          <a:xfrm>
            <a:off x="3941859"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2521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66</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312EF1CE-7A59-6F52-0ACB-3C7666DFCAFD}"/>
              </a:ext>
            </a:extLst>
          </p:cNvPr>
          <p:cNvSpPr/>
          <p:nvPr/>
        </p:nvSpPr>
        <p:spPr>
          <a:xfrm>
            <a:off x="263504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(6,8)</a:t>
            </a:r>
          </a:p>
        </p:txBody>
      </p:sp>
      <p:cxnSp>
        <p:nvCxnSpPr>
          <p:cNvPr id="6" name="Straight Connector 5">
            <a:extLst>
              <a:ext uri="{FF2B5EF4-FFF2-40B4-BE49-F238E27FC236}">
                <a16:creationId xmlns:a16="http://schemas.microsoft.com/office/drawing/2014/main" id="{8AF8A77B-D290-894F-B37F-3A39A8A555A1}"/>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459122-3282-0AA5-D838-30986B623D12}"/>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BE7DC6-A61C-F789-7EB7-1ABEB6A1C2B2}"/>
              </a:ext>
            </a:extLst>
          </p:cNvPr>
          <p:cNvSpPr txBox="1"/>
          <p:nvPr/>
        </p:nvSpPr>
        <p:spPr>
          <a:xfrm>
            <a:off x="758673" y="3881141"/>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(4,5)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(4,4)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(3,5)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A38A9C37-453A-6F95-2216-3B927566CE11}"/>
              </a:ext>
            </a:extLst>
          </p:cNvPr>
          <p:cNvSpPr/>
          <p:nvPr/>
        </p:nvSpPr>
        <p:spPr>
          <a:xfrm>
            <a:off x="46113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sp>
        <p:nvSpPr>
          <p:cNvPr id="10" name="Rectangle 9">
            <a:extLst>
              <a:ext uri="{FF2B5EF4-FFF2-40B4-BE49-F238E27FC236}">
                <a16:creationId xmlns:a16="http://schemas.microsoft.com/office/drawing/2014/main" id="{9C30D3F4-562F-2590-21E5-EB89E44003B6}"/>
              </a:ext>
            </a:extLst>
          </p:cNvPr>
          <p:cNvSpPr/>
          <p:nvPr/>
        </p:nvSpPr>
        <p:spPr>
          <a:xfrm>
            <a:off x="131752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(3,6)</a:t>
            </a:r>
          </a:p>
        </p:txBody>
      </p:sp>
      <p:sp>
        <p:nvSpPr>
          <p:cNvPr id="11" name="Rectangle 10">
            <a:extLst>
              <a:ext uri="{FF2B5EF4-FFF2-40B4-BE49-F238E27FC236}">
                <a16:creationId xmlns:a16="http://schemas.microsoft.com/office/drawing/2014/main" id="{8BEB6A51-3670-B4AA-EF0D-EC8F8BEE788D}"/>
              </a:ext>
            </a:extLst>
          </p:cNvPr>
          <p:cNvSpPr/>
          <p:nvPr/>
        </p:nvSpPr>
        <p:spPr>
          <a:xfrm>
            <a:off x="197628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(7,6)</a:t>
            </a:r>
          </a:p>
        </p:txBody>
      </p:sp>
      <p:sp>
        <p:nvSpPr>
          <p:cNvPr id="12" name="Rectangle 11">
            <a:extLst>
              <a:ext uri="{FF2B5EF4-FFF2-40B4-BE49-F238E27FC236}">
                <a16:creationId xmlns:a16="http://schemas.microsoft.com/office/drawing/2014/main" id="{969BE036-0FA3-BA3A-6D54-8E07A5507F7D}"/>
              </a:ext>
            </a:extLst>
          </p:cNvPr>
          <p:cNvSpPr/>
          <p:nvPr/>
        </p:nvSpPr>
        <p:spPr>
          <a:xfrm>
            <a:off x="32938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(5,9)</a:t>
            </a:r>
          </a:p>
        </p:txBody>
      </p:sp>
      <p:sp>
        <p:nvSpPr>
          <p:cNvPr id="13" name="Rectangle 12">
            <a:extLst>
              <a:ext uri="{FF2B5EF4-FFF2-40B4-BE49-F238E27FC236}">
                <a16:creationId xmlns:a16="http://schemas.microsoft.com/office/drawing/2014/main" id="{BAD2371F-388B-77E5-94C2-40ED67F6C0AE}"/>
              </a:ext>
            </a:extLst>
          </p:cNvPr>
          <p:cNvSpPr/>
          <p:nvPr/>
        </p:nvSpPr>
        <p:spPr>
          <a:xfrm>
            <a:off x="395258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sp>
        <p:nvSpPr>
          <p:cNvPr id="14" name="Rectangle 13">
            <a:extLst>
              <a:ext uri="{FF2B5EF4-FFF2-40B4-BE49-F238E27FC236}">
                <a16:creationId xmlns:a16="http://schemas.microsoft.com/office/drawing/2014/main" id="{9EAF8C34-CA30-2671-75B9-E19F7BFA0C28}"/>
              </a:ext>
            </a:extLst>
          </p:cNvPr>
          <p:cNvSpPr/>
          <p:nvPr/>
        </p:nvSpPr>
        <p:spPr>
          <a:xfrm>
            <a:off x="527010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5" name="Rectangle 14">
            <a:extLst>
              <a:ext uri="{FF2B5EF4-FFF2-40B4-BE49-F238E27FC236}">
                <a16:creationId xmlns:a16="http://schemas.microsoft.com/office/drawing/2014/main" id="{9084F626-19BF-922E-24B4-B1FC3C0235D6}"/>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C0D759D7-BC46-1C2E-DF09-80AEBD3A1B29}"/>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4DCA6930-5C11-EA35-F60D-3BE787E63040}"/>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4098F5B4-A9F6-1C1B-791E-3650694E9C38}"/>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15706E0E-8448-9F4B-8C7F-3859A811A34E}"/>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8315E7D8-00DD-7C8C-B264-80A316353039}"/>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D335140E-763F-CE03-86B1-18E2CAF323E9}"/>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66BAC5F4-1CC1-1F27-737D-7DFAB1F25AAD}"/>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873B115E-0171-662E-D928-19DC51F00D31}"/>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4E242663-2592-E87A-455A-09488917B177}"/>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5044A09E-DB2A-4ECE-7527-10964138A01A}"/>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95E547E6-3EFE-7C64-D411-DF225E72EA76}"/>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62E2A03C-0EE3-ACF7-0833-FAC95C19E9E2}"/>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43A2A430-62EC-E708-D5A0-899A33CCF626}"/>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A124B309-73A7-2FBD-1305-7CEB75D30B65}"/>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E2989EF0-1E7A-EACF-1B8A-464F81650EA2}"/>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BB037E65-842B-8CFB-E63F-1EA52FBED455}"/>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774F3D85-C9A0-D1CF-A057-9274F4112620}"/>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A85780D2-6668-0E66-2D8F-7CF5CC35BFB0}"/>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D7B32779-B4DF-8D2E-ED14-388FE14DF9B7}"/>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0B884820-9025-BF69-5BE0-FCD83B788D6C}"/>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1412581B-C617-C6A3-BB08-299FB80C86DC}"/>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8F651DD3-D798-58A8-7EE8-F72EF65C30C3}"/>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6B02C66B-40D9-7D32-60F1-EB9618ABFE05}"/>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C72E7D52-E410-149F-9FA9-D82043D9512E}"/>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18476997-CEB9-D843-D8CD-4B21812F9B48}"/>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854C16D5-54D3-ACFA-D827-D8F22F2967EE}"/>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3B63F4E5-AF4B-E42D-B5C6-5016E7F98C20}"/>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7386486E-08FC-1568-2F41-3F0B10C41DEF}"/>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20957851-E756-05E3-D528-DB622AE50B65}"/>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CF86938D-CEF0-FEF7-23CF-C455335CE8D1}"/>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E7A218E8-4407-D47F-6FED-89383F42D4E3}"/>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7CBDBC44-5A48-1EEB-0818-1D1288567868}"/>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F11274EF-DEC6-CFA3-728C-70CB006725AA}"/>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E25182E0-EA06-9AEE-239F-EB842911DE4B}"/>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46C115EA-B4B6-D48C-D55E-F0F1908185AD}"/>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B7620A16-2D34-9792-33FB-42148A9E1B86}"/>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1961AD97-161F-2457-83CA-D63D38B7975F}"/>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35FDA83D-413F-CB3C-D7EC-4AE26738CF10}"/>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8593217A-722F-AF2F-103A-FFE10E5DBDC9}"/>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6467A315-A009-165B-98F5-B9618897CC45}"/>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34220DFC-B028-2E7D-0D83-C8C877EBADA9}"/>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07076B1C-DD05-614F-BF56-A5B47A38E123}"/>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AB69DB7F-03AA-97CB-B952-1CB8AD004F16}"/>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E94AEFC7-FAA8-2305-8BFF-0EB2CD5FD5B9}"/>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CEAA58D9-A2C7-3059-B3D6-F3B2498CDFB7}"/>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398A8C68-60D2-1CBB-800B-453BC32D02B0}"/>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A08CCA14-0194-A26A-0C50-F7B2D0B5B139}"/>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F7841E99-CF0C-0D1E-5BC5-B5BA2BFBA46D}"/>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A404A39D-6D6F-F0C2-CA17-E30502FA92D9}"/>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47F09018-5CDF-9C26-F202-D7708F920489}"/>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B0EDCD91-8BC1-034A-99AC-827C8016E81D}"/>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95FBACE5-DD7A-7898-95A5-4F70E62DBD9C}"/>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BE598593-EF1C-33E8-FDD1-CDE4CF9106B1}"/>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41C79B3B-34CF-1789-1B5A-4F1DAE4F2C1A}"/>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FD0CCC58-6774-618F-FECB-C91271874CE3}"/>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03B7DB09-E556-BBF9-0121-8DFB402EEC17}"/>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3A2C7923-DA30-5D21-9438-F01B372A4C84}"/>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936A470F-6B81-F64F-D453-FA29A6944BD4}"/>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DE368238-34E1-5AE5-31FE-8E712F8C97E9}"/>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13F40BDE-CC22-4E6F-954B-DA00D58A17FF}"/>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9FCE2A9A-7475-C4C8-5592-1A8D09BC83CC}"/>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A6E23417-8B9C-6753-E94B-C62B6D6B7DEA}"/>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F8A10655-B912-90CB-B2DD-F4E7A07C2F78}"/>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33EF8AD5-63FC-C0BC-CCFA-750F096DDBC9}"/>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F7496C93-7608-BB2C-7343-F5C6212ACF48}"/>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FBBA761A-7BC9-4AEC-D2C7-6CE40A5F1E90}"/>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BE7E5474-5223-B106-558C-39BA83977EB4}"/>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DB1AD99-94BD-7703-5870-4EAD7C1E5816}"/>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C66C025F-3776-F85E-7068-E76709182772}"/>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7892D617-F1D7-E146-6213-0AC8E385A66D}"/>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C63A855C-3008-B330-A572-F014E24965B4}"/>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901DEACC-3042-992E-127E-070E3C12F0F5}"/>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7CDAABA2-3448-67AA-0759-0BCBBF1B96D4}"/>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95FD7492-C987-C9C9-36E2-18F7369EE198}"/>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42D8BD57-12C2-2908-BCA0-5DE841FF6D6F}"/>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22100555-1690-74D9-FFC9-0F5B82A3823F}"/>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721FB0B5-9D74-3BEF-F85C-F3959142D760}"/>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57E2E74C-1DB6-AA6A-A5EA-DD009E7CA49E}"/>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845ADE62-F8FB-768E-950A-DE3A4DF6EA4C}"/>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1FE21C22-BAF4-0E9F-32B9-65B817C06102}"/>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5A45644F-3ED4-EB31-2EE5-9CB55FC21AB1}"/>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DB36B2A4-AB32-F7A2-89BE-0CB980520D86}"/>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C0F1C5E7-A1C8-F3A7-E09A-45B62C07A7C6}"/>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523C50E5-8282-E485-4B4C-FA178D9844A3}"/>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0C7DB883-D11E-3E91-E17C-5D37B0672551}"/>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EC7E169B-BC20-4D5D-8D2F-52B051A5F21A}"/>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38E18A50-F27E-82C2-A750-F8CB01AD4784}"/>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7EA82098-521F-69F8-2D8A-6760227CB6AC}"/>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7435FBD4-A57B-6139-A89B-140913D37975}"/>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7DD8D4E3-767B-FD80-B3A7-357240B69C2C}"/>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9E990661-A3F5-EC8D-DE08-90ED58F03B09}"/>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BCA21FD2-E112-9BBC-926D-76DCC7D3C259}"/>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810DC959-1353-6C77-51DC-0C9597BFF029}"/>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D3AFAD3F-88DA-1AA7-E099-04CDD2E4C359}"/>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64F0D7B4-0BEE-D991-48B3-807BAA714525}"/>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27">
            <a:extLst>
              <a:ext uri="{FF2B5EF4-FFF2-40B4-BE49-F238E27FC236}">
                <a16:creationId xmlns:a16="http://schemas.microsoft.com/office/drawing/2014/main" id="{6C3B3D08-29FB-BDF2-97A3-0F12CAA18B0F}"/>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2" name="TextBox 111">
            <a:extLst>
              <a:ext uri="{FF2B5EF4-FFF2-40B4-BE49-F238E27FC236}">
                <a16:creationId xmlns:a16="http://schemas.microsoft.com/office/drawing/2014/main" id="{CBC6E8B7-29E4-F9ED-A631-E594A19B11A8}"/>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3" name="TextBox 112">
            <a:extLst>
              <a:ext uri="{FF2B5EF4-FFF2-40B4-BE49-F238E27FC236}">
                <a16:creationId xmlns:a16="http://schemas.microsoft.com/office/drawing/2014/main" id="{CC46A6A2-C49F-5C40-293F-503BC0FB8C3C}"/>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4" name="TextBox 113">
            <a:extLst>
              <a:ext uri="{FF2B5EF4-FFF2-40B4-BE49-F238E27FC236}">
                <a16:creationId xmlns:a16="http://schemas.microsoft.com/office/drawing/2014/main" id="{979B8057-F69C-A5DC-7358-10F04DB978BA}"/>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5" name="TextBox 114">
            <a:extLst>
              <a:ext uri="{FF2B5EF4-FFF2-40B4-BE49-F238E27FC236}">
                <a16:creationId xmlns:a16="http://schemas.microsoft.com/office/drawing/2014/main" id="{CE345130-4582-5298-A1A0-4DD0187B4BAC}"/>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6" name="TextBox 115">
            <a:extLst>
              <a:ext uri="{FF2B5EF4-FFF2-40B4-BE49-F238E27FC236}">
                <a16:creationId xmlns:a16="http://schemas.microsoft.com/office/drawing/2014/main" id="{17AA55AD-F18F-A3F9-227E-E62D590271B4}"/>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7" name="TextBox 116">
            <a:extLst>
              <a:ext uri="{FF2B5EF4-FFF2-40B4-BE49-F238E27FC236}">
                <a16:creationId xmlns:a16="http://schemas.microsoft.com/office/drawing/2014/main" id="{563D94CA-41A5-D7FA-A819-1DEEEF778DFC}"/>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8" name="TextBox 117">
            <a:extLst>
              <a:ext uri="{FF2B5EF4-FFF2-40B4-BE49-F238E27FC236}">
                <a16:creationId xmlns:a16="http://schemas.microsoft.com/office/drawing/2014/main" id="{DBBF8555-4D96-4F10-0525-51EBC289AB4E}"/>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9" name="TextBox 118">
            <a:extLst>
              <a:ext uri="{FF2B5EF4-FFF2-40B4-BE49-F238E27FC236}">
                <a16:creationId xmlns:a16="http://schemas.microsoft.com/office/drawing/2014/main" id="{614F651D-5158-E302-446B-827C250D500F}"/>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0" name="Rectangle 119">
            <a:extLst>
              <a:ext uri="{FF2B5EF4-FFF2-40B4-BE49-F238E27FC236}">
                <a16:creationId xmlns:a16="http://schemas.microsoft.com/office/drawing/2014/main" id="{E321676B-A0D0-EB34-F30C-B333789DAD10}"/>
              </a:ext>
            </a:extLst>
          </p:cNvPr>
          <p:cNvSpPr/>
          <p:nvPr/>
        </p:nvSpPr>
        <p:spPr>
          <a:xfrm>
            <a:off x="6601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(4,5)</a:t>
            </a:r>
          </a:p>
        </p:txBody>
      </p:sp>
      <p:cxnSp>
        <p:nvCxnSpPr>
          <p:cNvPr id="121" name="Straight Connector 120">
            <a:extLst>
              <a:ext uri="{FF2B5EF4-FFF2-40B4-BE49-F238E27FC236}">
                <a16:creationId xmlns:a16="http://schemas.microsoft.com/office/drawing/2014/main" id="{B41E5308-6B1F-A454-1351-B8B2B0031004}"/>
              </a:ext>
            </a:extLst>
          </p:cNvPr>
          <p:cNvCxnSpPr/>
          <p:nvPr/>
        </p:nvCxnSpPr>
        <p:spPr>
          <a:xfrm>
            <a:off x="610829"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7634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67</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B7C27606-EDEF-6769-2968-4A57F0C366EC}"/>
              </a:ext>
            </a:extLst>
          </p:cNvPr>
          <p:cNvSpPr/>
          <p:nvPr/>
        </p:nvSpPr>
        <p:spPr>
          <a:xfrm>
            <a:off x="263504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(6,8)</a:t>
            </a:r>
          </a:p>
        </p:txBody>
      </p:sp>
      <p:cxnSp>
        <p:nvCxnSpPr>
          <p:cNvPr id="6" name="Straight Connector 5">
            <a:extLst>
              <a:ext uri="{FF2B5EF4-FFF2-40B4-BE49-F238E27FC236}">
                <a16:creationId xmlns:a16="http://schemas.microsoft.com/office/drawing/2014/main" id="{11E744B2-159D-5689-9969-D0201B14A507}"/>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8853DC1-3759-D5B1-DAEB-DBECD9E4E015}"/>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449C61-EF64-F730-405C-55AE44A9AA8A}"/>
              </a:ext>
            </a:extLst>
          </p:cNvPr>
          <p:cNvSpPr txBox="1"/>
          <p:nvPr/>
        </p:nvSpPr>
        <p:spPr>
          <a:xfrm>
            <a:off x="726470" y="3870684"/>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(3,6)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(3,7)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D4826176-31AD-2440-6B03-672E16DC3AF7}"/>
              </a:ext>
            </a:extLst>
          </p:cNvPr>
          <p:cNvSpPr/>
          <p:nvPr/>
        </p:nvSpPr>
        <p:spPr>
          <a:xfrm>
            <a:off x="46113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sp>
        <p:nvSpPr>
          <p:cNvPr id="10" name="Rectangle 9">
            <a:extLst>
              <a:ext uri="{FF2B5EF4-FFF2-40B4-BE49-F238E27FC236}">
                <a16:creationId xmlns:a16="http://schemas.microsoft.com/office/drawing/2014/main" id="{555DA621-54B3-2349-FB07-2E464BF97CE6}"/>
              </a:ext>
            </a:extLst>
          </p:cNvPr>
          <p:cNvSpPr/>
          <p:nvPr/>
        </p:nvSpPr>
        <p:spPr>
          <a:xfrm>
            <a:off x="197628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(7,6)</a:t>
            </a:r>
          </a:p>
        </p:txBody>
      </p:sp>
      <p:sp>
        <p:nvSpPr>
          <p:cNvPr id="11" name="Rectangle 10">
            <a:extLst>
              <a:ext uri="{FF2B5EF4-FFF2-40B4-BE49-F238E27FC236}">
                <a16:creationId xmlns:a16="http://schemas.microsoft.com/office/drawing/2014/main" id="{506C040B-96BD-3594-D504-284D78898711}"/>
              </a:ext>
            </a:extLst>
          </p:cNvPr>
          <p:cNvSpPr/>
          <p:nvPr/>
        </p:nvSpPr>
        <p:spPr>
          <a:xfrm>
            <a:off x="32938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(5,9)</a:t>
            </a:r>
          </a:p>
        </p:txBody>
      </p:sp>
      <p:sp>
        <p:nvSpPr>
          <p:cNvPr id="12" name="Rectangle 11">
            <a:extLst>
              <a:ext uri="{FF2B5EF4-FFF2-40B4-BE49-F238E27FC236}">
                <a16:creationId xmlns:a16="http://schemas.microsoft.com/office/drawing/2014/main" id="{34F4CF98-DBAD-3B1A-62EB-3D0630B8F8F6}"/>
              </a:ext>
            </a:extLst>
          </p:cNvPr>
          <p:cNvSpPr/>
          <p:nvPr/>
        </p:nvSpPr>
        <p:spPr>
          <a:xfrm>
            <a:off x="395258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sp>
        <p:nvSpPr>
          <p:cNvPr id="13" name="Rectangle 12">
            <a:extLst>
              <a:ext uri="{FF2B5EF4-FFF2-40B4-BE49-F238E27FC236}">
                <a16:creationId xmlns:a16="http://schemas.microsoft.com/office/drawing/2014/main" id="{2BA0F8E6-126C-F347-7BE4-71A5EAF10E97}"/>
              </a:ext>
            </a:extLst>
          </p:cNvPr>
          <p:cNvSpPr/>
          <p:nvPr/>
        </p:nvSpPr>
        <p:spPr>
          <a:xfrm>
            <a:off x="527010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4" name="Rectangle 13">
            <a:extLst>
              <a:ext uri="{FF2B5EF4-FFF2-40B4-BE49-F238E27FC236}">
                <a16:creationId xmlns:a16="http://schemas.microsoft.com/office/drawing/2014/main" id="{2E5CFC51-6A1B-14C6-4C68-CFB0374A8E66}"/>
              </a:ext>
            </a:extLst>
          </p:cNvPr>
          <p:cNvSpPr/>
          <p:nvPr/>
        </p:nvSpPr>
        <p:spPr>
          <a:xfrm>
            <a:off x="592887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5" name="Rectangle 14">
            <a:extLst>
              <a:ext uri="{FF2B5EF4-FFF2-40B4-BE49-F238E27FC236}">
                <a16:creationId xmlns:a16="http://schemas.microsoft.com/office/drawing/2014/main" id="{C47A1990-110F-BBD3-17EE-79DFE936E996}"/>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17EA4F56-D0A3-77DA-5DC0-B0F692AB3249}"/>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B58FF3A0-C529-8422-6A36-B9AE3E391055}"/>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C7EABBC0-2482-9D0A-6899-2AA02CEFFA86}"/>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C2852B25-5300-0B5E-8341-4A258EBB74CF}"/>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5A1B7B65-00A0-A74C-DA0F-83EDE0E3795C}"/>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25DB6B7D-BDAF-26F4-D758-3B9EA5824D8A}"/>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6BEC9CC9-1083-4ED4-4217-D3D0A715B1FE}"/>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A29CED98-F93D-1248-9684-91F046C6B476}"/>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7926A3B9-4906-B740-1CCC-F241E3E98807}"/>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DF3428DC-D5A6-6A67-AE79-E2046E9B3FCA}"/>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9CB43EA2-67E5-5793-4A6C-F5C3ECA205EB}"/>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A4BEA702-A687-07E8-5C6F-6E1E888EFB55}"/>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77598667-33D2-1E51-444D-DB7C45765669}"/>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72FC613B-E827-E39C-902C-F39DF25C2A11}"/>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D5CE0F19-B3FC-0542-9133-1700FCE16E2D}"/>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250CD4BC-67D9-A8FB-2F60-6CCE0D32974D}"/>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E643D56E-2EEF-BE04-438C-8E11ACE210ED}"/>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59B7766D-0983-405D-339B-89B73838B8B3}"/>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DDC2BA29-3D18-B02E-B820-E9A9E8E6678B}"/>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300DC4FA-E04B-74D6-3201-56109B789552}"/>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BF2883DD-C8FA-7363-F314-C54CFD5E785D}"/>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6C59AA18-A5D1-C660-5C12-35C22BF1F533}"/>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C0C9A091-90E8-6A90-7498-BFDBE82AEBB8}"/>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099D7CE5-11C5-9ACF-D77B-A961D3D66BA8}"/>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53A3DA59-2965-A4B8-5B31-2D9F55830E96}"/>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AA0BD252-FFB0-35ED-08C5-7C26A6C81C99}"/>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E0BE46D9-08AC-36E4-8116-3506C2908048}"/>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771D8BFB-6FA8-3B44-63E3-551D15EF6560}"/>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D7BC9056-EB27-A7E9-806B-59FDA6F68719}"/>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5CD0FC5C-0B4B-630F-E523-A9CFBE82983F}"/>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82C00092-904F-CFEA-EAA5-AADC7D1A1F4E}"/>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C2D7C296-C21F-C3D5-E81A-63050C492062}"/>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2D4EC066-D271-1D05-60CC-12E27A57C94F}"/>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591C0EA8-5F49-9BD2-1153-B3D6456B44DA}"/>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A5BC580F-2641-4149-3950-C0F834EC575D}"/>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44BE1387-891D-EEAD-C150-3857FE413534}"/>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85D82938-901D-8B1A-FA7C-0EFB5B2B83A5}"/>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84AE43A3-56B6-0474-B1AF-2C3B8876F41C}"/>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CE6F8DAD-33AF-C881-7E21-DA51B17CDC9A}"/>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82B098D5-1771-31D5-9510-4EEEF9A18BDB}"/>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76838386-DD2C-ED11-3EDE-78AAA5AFD3ED}"/>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1C73E14A-22C4-A827-805A-610C09AABF4C}"/>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2B9DF1C0-7BDF-99AA-0ADB-29BB89A9F0AF}"/>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ADE86298-4F61-870A-0B4B-8D688F2E9EA2}"/>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F0A7CC9F-D60D-8602-E8A6-6E6BC32603E1}"/>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D7D5825D-3363-9317-551F-C18FCC46839D}"/>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60E187F1-2DBA-868E-8A92-D1FA1139E343}"/>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6EB10B1E-1C13-F495-1A7C-D0954935BBAF}"/>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C0ED66E4-6E1D-E87C-A05B-4245A9C424B4}"/>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EFBAFC8E-2B74-EB08-60BF-D07EDE429A63}"/>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57A59811-5FA8-4308-73F1-FB1D82A8A949}"/>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6184A0F9-DD5F-BF50-26ED-B9CFDB76B208}"/>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E39F4A03-3B70-3905-1FA1-E4EEC2E99BBB}"/>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10F1FC27-F182-5789-A0BB-B0F1A837C419}"/>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71F82884-330F-F2F1-1C18-E06EA6E0E9F2}"/>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53D9D76E-0078-A461-CF3D-835ED20EE661}"/>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70EFC82E-1004-5C53-B78A-1336817D0604}"/>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80CAB62E-8C32-62B2-426A-2B7210998950}"/>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7E022BC4-089B-3ADE-93D2-948945A94543}"/>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866F938B-C0BB-FFF2-4A27-75FA43507D5A}"/>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FAC0AEF6-09F3-98CD-38CF-963980A7802B}"/>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2A5DAE2C-2E60-E873-36B6-218CB99F319E}"/>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D25052F2-AA31-C84E-EFAB-8087B9D09C95}"/>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62CD2942-222A-A05A-D4CF-8C73BCBEDF32}"/>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F76D32E7-A074-0039-CA01-5860ED08F2C6}"/>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B0C5589D-3069-0F90-3A00-2D24BAC9D796}"/>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3750A108-46A0-4E72-9CE0-EF95EAAE640C}"/>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DB80E59B-19DD-8B3C-21A7-5D686ABB0EBA}"/>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A1E03181-AE2C-42E8-F8D0-C789A5F1E603}"/>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1E7F1053-1C8B-8AD3-79E7-253C0C3B6217}"/>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4CC7ABC2-8C87-B00C-A696-B71F5BF5B6C7}"/>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347D94C7-980C-D741-5FB7-2C29889A544F}"/>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0D676F53-444D-3489-3B5A-4FC3725BC204}"/>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76A16368-B28D-D7A1-4D9A-5CA8FDCA5D4F}"/>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C80E6073-7BA3-19A5-B347-821BF1564367}"/>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3F261014-D45F-3A6E-44C1-7B0CB364299A}"/>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8D4BC41A-7530-1917-D904-534FDD8CDB2F}"/>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E98301FB-F0A3-8609-8EA8-E901137F6D11}"/>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EA2A30DA-050E-F15B-6D14-D9F10ED4F50B}"/>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FB3FBEF5-1EAA-6554-BBD0-FA0D9C5861DF}"/>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273B71E9-83F0-3112-471C-8BEB89CC65CE}"/>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8C428002-E787-659E-20BE-BF06C7E881F7}"/>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D0ABEE10-DBB3-C17B-24F5-BA598604E8E3}"/>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DF2A3750-B367-31D2-5DA6-EA537C346C98}"/>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86C48EC3-0990-31BA-FE41-693391CF0482}"/>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9280B4E5-C563-2E1D-0415-A7908A373217}"/>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1ECAA67-85FB-427F-188F-8C78B3B62CC3}"/>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1E72A7D3-415D-779A-C552-3699D71F5A6A}"/>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9287C140-AB7E-2272-083A-56EE13250BC6}"/>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8E91AC53-6397-02EC-EA83-A5CFDE4D6063}"/>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01767141-3273-2BFF-2EF8-7D50BC8613B0}"/>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B6C04C5A-EAB3-86C1-8A74-5254BA861633}"/>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E95ADCE3-2B30-3BB4-A9EF-620E566B6645}"/>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2EF16C3C-975C-B09E-733B-2505525356D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2BEAFC3E-1A79-F8CF-5382-525683B8771D}"/>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27">
            <a:extLst>
              <a:ext uri="{FF2B5EF4-FFF2-40B4-BE49-F238E27FC236}">
                <a16:creationId xmlns:a16="http://schemas.microsoft.com/office/drawing/2014/main" id="{275774BC-1ACD-A62C-C94C-EF6692A23239}"/>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2" name="TextBox 111">
            <a:extLst>
              <a:ext uri="{FF2B5EF4-FFF2-40B4-BE49-F238E27FC236}">
                <a16:creationId xmlns:a16="http://schemas.microsoft.com/office/drawing/2014/main" id="{4A72A296-57EF-0121-01E1-B5EC0BFAC2D1}"/>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3" name="TextBox 112">
            <a:extLst>
              <a:ext uri="{FF2B5EF4-FFF2-40B4-BE49-F238E27FC236}">
                <a16:creationId xmlns:a16="http://schemas.microsoft.com/office/drawing/2014/main" id="{A54F7A1C-2CB3-8B59-6A08-52B4607542A1}"/>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4" name="TextBox 113">
            <a:extLst>
              <a:ext uri="{FF2B5EF4-FFF2-40B4-BE49-F238E27FC236}">
                <a16:creationId xmlns:a16="http://schemas.microsoft.com/office/drawing/2014/main" id="{86B10217-2994-EBBC-5D63-EF0339D3B375}"/>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5" name="TextBox 114">
            <a:extLst>
              <a:ext uri="{FF2B5EF4-FFF2-40B4-BE49-F238E27FC236}">
                <a16:creationId xmlns:a16="http://schemas.microsoft.com/office/drawing/2014/main" id="{6B40AD4B-90CF-1AFD-7584-6251427382DB}"/>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6" name="TextBox 115">
            <a:extLst>
              <a:ext uri="{FF2B5EF4-FFF2-40B4-BE49-F238E27FC236}">
                <a16:creationId xmlns:a16="http://schemas.microsoft.com/office/drawing/2014/main" id="{23B28669-9590-0409-4EE6-9F9B39031110}"/>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7" name="TextBox 116">
            <a:extLst>
              <a:ext uri="{FF2B5EF4-FFF2-40B4-BE49-F238E27FC236}">
                <a16:creationId xmlns:a16="http://schemas.microsoft.com/office/drawing/2014/main" id="{545DEFD9-2A72-2A01-0DDF-C5D05CF97E00}"/>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8" name="TextBox 117">
            <a:extLst>
              <a:ext uri="{FF2B5EF4-FFF2-40B4-BE49-F238E27FC236}">
                <a16:creationId xmlns:a16="http://schemas.microsoft.com/office/drawing/2014/main" id="{076CEAC3-8089-7A92-369C-AE61913308BF}"/>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9" name="TextBox 118">
            <a:extLst>
              <a:ext uri="{FF2B5EF4-FFF2-40B4-BE49-F238E27FC236}">
                <a16:creationId xmlns:a16="http://schemas.microsoft.com/office/drawing/2014/main" id="{CF00FBBA-65EE-2A41-B7BC-36F798F2F572}"/>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0" name="Rectangle 119">
            <a:extLst>
              <a:ext uri="{FF2B5EF4-FFF2-40B4-BE49-F238E27FC236}">
                <a16:creationId xmlns:a16="http://schemas.microsoft.com/office/drawing/2014/main" id="{229DDE44-AFC8-FB65-5D73-241553187B31}"/>
              </a:ext>
            </a:extLst>
          </p:cNvPr>
          <p:cNvSpPr/>
          <p:nvPr/>
        </p:nvSpPr>
        <p:spPr>
          <a:xfrm>
            <a:off x="131752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(3,6)</a:t>
            </a:r>
          </a:p>
        </p:txBody>
      </p:sp>
      <p:cxnSp>
        <p:nvCxnSpPr>
          <p:cNvPr id="121" name="Straight Connector 120">
            <a:extLst>
              <a:ext uri="{FF2B5EF4-FFF2-40B4-BE49-F238E27FC236}">
                <a16:creationId xmlns:a16="http://schemas.microsoft.com/office/drawing/2014/main" id="{9281C5E2-00A6-CBEA-057D-AF1507D03D05}"/>
              </a:ext>
            </a:extLst>
          </p:cNvPr>
          <p:cNvCxnSpPr/>
          <p:nvPr/>
        </p:nvCxnSpPr>
        <p:spPr>
          <a:xfrm>
            <a:off x="1209545"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7623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68</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2BB11CE-2699-0303-FD10-157BB3CF89E8}"/>
              </a:ext>
            </a:extLst>
          </p:cNvPr>
          <p:cNvSpPr/>
          <p:nvPr/>
        </p:nvSpPr>
        <p:spPr>
          <a:xfrm>
            <a:off x="263504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(6,8)</a:t>
            </a:r>
          </a:p>
        </p:txBody>
      </p:sp>
      <p:cxnSp>
        <p:nvCxnSpPr>
          <p:cNvPr id="6" name="Straight Connector 5">
            <a:extLst>
              <a:ext uri="{FF2B5EF4-FFF2-40B4-BE49-F238E27FC236}">
                <a16:creationId xmlns:a16="http://schemas.microsoft.com/office/drawing/2014/main" id="{26B9F071-607E-D3ED-E132-CB6E9E546720}"/>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BC9761-9646-A388-CFC3-08DAE299FD5E}"/>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6DC4FC-3DDF-0439-74D7-5A9535A7F1AC}"/>
              </a:ext>
            </a:extLst>
          </p:cNvPr>
          <p:cNvSpPr txBox="1"/>
          <p:nvPr/>
        </p:nvSpPr>
        <p:spPr>
          <a:xfrm>
            <a:off x="766343" y="3887301"/>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(7,6)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Không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nào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82E08ECD-B04E-C128-FEEB-3FECEB88DEDF}"/>
              </a:ext>
            </a:extLst>
          </p:cNvPr>
          <p:cNvSpPr/>
          <p:nvPr/>
        </p:nvSpPr>
        <p:spPr>
          <a:xfrm>
            <a:off x="46113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sp>
        <p:nvSpPr>
          <p:cNvPr id="10" name="Rectangle 9">
            <a:extLst>
              <a:ext uri="{FF2B5EF4-FFF2-40B4-BE49-F238E27FC236}">
                <a16:creationId xmlns:a16="http://schemas.microsoft.com/office/drawing/2014/main" id="{6B74F9BF-3327-76AF-D52D-F4DE695DBF70}"/>
              </a:ext>
            </a:extLst>
          </p:cNvPr>
          <p:cNvSpPr/>
          <p:nvPr/>
        </p:nvSpPr>
        <p:spPr>
          <a:xfrm>
            <a:off x="32938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(5,9)</a:t>
            </a:r>
          </a:p>
        </p:txBody>
      </p:sp>
      <p:sp>
        <p:nvSpPr>
          <p:cNvPr id="11" name="Rectangle 10">
            <a:extLst>
              <a:ext uri="{FF2B5EF4-FFF2-40B4-BE49-F238E27FC236}">
                <a16:creationId xmlns:a16="http://schemas.microsoft.com/office/drawing/2014/main" id="{470111EE-C602-80D9-AE09-241D4298F59A}"/>
              </a:ext>
            </a:extLst>
          </p:cNvPr>
          <p:cNvSpPr/>
          <p:nvPr/>
        </p:nvSpPr>
        <p:spPr>
          <a:xfrm>
            <a:off x="395258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sp>
        <p:nvSpPr>
          <p:cNvPr id="12" name="Rectangle 11">
            <a:extLst>
              <a:ext uri="{FF2B5EF4-FFF2-40B4-BE49-F238E27FC236}">
                <a16:creationId xmlns:a16="http://schemas.microsoft.com/office/drawing/2014/main" id="{81C94D72-B792-09C7-B590-48408CF140F0}"/>
              </a:ext>
            </a:extLst>
          </p:cNvPr>
          <p:cNvSpPr/>
          <p:nvPr/>
        </p:nvSpPr>
        <p:spPr>
          <a:xfrm>
            <a:off x="527010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3" name="Rectangle 12">
            <a:extLst>
              <a:ext uri="{FF2B5EF4-FFF2-40B4-BE49-F238E27FC236}">
                <a16:creationId xmlns:a16="http://schemas.microsoft.com/office/drawing/2014/main" id="{C3856249-C129-ED08-11F6-223EEB9B1A0C}"/>
              </a:ext>
            </a:extLst>
          </p:cNvPr>
          <p:cNvSpPr/>
          <p:nvPr/>
        </p:nvSpPr>
        <p:spPr>
          <a:xfrm>
            <a:off x="59288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4" name="Rectangle 13">
            <a:extLst>
              <a:ext uri="{FF2B5EF4-FFF2-40B4-BE49-F238E27FC236}">
                <a16:creationId xmlns:a16="http://schemas.microsoft.com/office/drawing/2014/main" id="{9E5E3329-D06C-CFC1-635B-5004161DFD36}"/>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3557393C-675D-F3B3-E69A-8578E8A9B4C2}"/>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3370E02F-543F-0779-8D5F-8C59A2C3CAD2}"/>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48CE751E-FFC9-CAE6-9597-A8CD868EF52A}"/>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C4A66E1F-FB6B-9EEB-2CF9-14AF1556A527}"/>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84DFD7C0-87E9-B6D0-4165-C86DFF1AD06F}"/>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E7EE7E9D-5F01-6431-5191-DC1782DD3A22}"/>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93422915-87A1-0522-5D18-9C5D5796501B}"/>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EC0ED8CF-737C-7597-E2BA-696172DF7A67}"/>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EC096C0C-3F29-1899-47F4-A118FE55C109}"/>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65563BB4-AC80-EE66-EE88-ADF2211A8493}"/>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4462DCB8-21DD-D5E9-C706-CD44C694B9E9}"/>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549111BA-B603-601C-0FBA-61C2079E250E}"/>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BB74BA5A-4A19-5FB8-BCC6-6E957AB38455}"/>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FBBCF4FC-F8C1-DF59-BF77-F252562DD8B8}"/>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7B8CE0C0-6AF9-AF84-7A9E-8853DB6D940B}"/>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E4E3156B-E1B8-BC0C-AC41-CBB1F6F27A3A}"/>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816CB848-260B-C916-3A65-A1AD6AA0E281}"/>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1C187806-77A4-9CDD-17AE-2B30538D8578}"/>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3C543532-D0EA-7C61-F14C-0886B0BCD639}"/>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F671037D-C587-C444-3346-04B995580612}"/>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F596C4C0-BB0D-64C9-5EF9-DB295260A666}"/>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3EC056AE-9B4B-861D-5B60-8CB2DA94C3AD}"/>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4632B548-85A9-0708-7A1A-616609FE9C28}"/>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8C3E7EF1-4331-ED80-F9EF-D0B14EBBC5AA}"/>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FA8FDBAA-A2B5-EB68-3244-0386BC5911E0}"/>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AA9C0E34-DB51-E6F7-73CE-30FC2314A4FD}"/>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206B3767-6290-2741-7813-6932DA9691A0}"/>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60568FFB-5102-1A19-5FF4-D025685BF9E7}"/>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949E5353-D20C-7938-429A-0653EA3C6410}"/>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8EF22B98-110C-2709-EDC9-2BE067F8949B}"/>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27B85900-469C-CB72-CD3A-B9C52DC7C219}"/>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EB4F23D3-46DF-8CA9-F197-2658728B59AE}"/>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6E5DE7EC-6E9A-269A-12BB-176D5726848B}"/>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BBCE9168-355A-2D5D-A748-BF5CAB20150F}"/>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72C24D2C-09D0-9806-C88C-B0347ECC1F9C}"/>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B17383C8-A684-1139-F1FF-E0F68F9899FA}"/>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CCE02186-B1F4-FFCD-A9A0-987F24B01D26}"/>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72C1F327-CFBB-5E25-1C2F-AA8C6BF7248C}"/>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D0C97BCA-4F00-F766-0E80-03183D3DB4EC}"/>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273913EA-1723-3463-DAD0-1A9F3360E73E}"/>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D655DC1F-73B5-848F-413A-A8CA17797EA3}"/>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75FC39C7-897D-BA60-A3A8-858E4BDF6E0D}"/>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3F939F29-A624-B03A-52E9-615CE40A9486}"/>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75FEEC58-1588-5D02-B758-BB8963C184E9}"/>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47447429-E0B0-5085-E431-F36C36B43F91}"/>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35DA4E8D-66D0-2397-1E95-B823F7E9226F}"/>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7D7313A6-E5DC-FA7E-090C-7153BDCDC543}"/>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E930BC1B-ACD4-C789-9941-2289A3800AE4}"/>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409A52F3-D14A-2770-5F53-FBC8D005F998}"/>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30845D19-8166-9255-DDBE-8D49B5358CA7}"/>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304971A3-2690-9A87-F839-4B35EC5F1514}"/>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ADE931B4-621D-B473-9183-6911968146CD}"/>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61AEAE17-FF53-6B0D-C4EE-906ABF33E290}"/>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937F8580-9255-73D1-3BCE-2778CCF1497E}"/>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F6B2533C-449D-8C2C-D042-02DEC6730EB5}"/>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7622C387-D61D-0F5A-8EE3-740395DD26A0}"/>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1CFD9060-2972-F8F7-EE63-D18BC7443CCB}"/>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B80F1189-63B2-C956-AD29-606B6EF03F0B}"/>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A462B036-63E5-5EC3-8798-C5CDC5CC6E67}"/>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957F092E-6910-4405-E382-2FEA4874F1AC}"/>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AE7CCF5E-740C-0E0C-353F-A875DB7F8EF6}"/>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29192590-E4E1-FBB8-D444-D40BF78CE01E}"/>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90D99E01-FE0C-9D9A-F24A-44E7F9272877}"/>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ED8DFE74-79AD-4100-F786-8C49BA7D140A}"/>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3C83A1CC-3699-C31A-A48F-13EDA27473E0}"/>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F81D0620-70D2-5E36-BD36-A15520EB1AB4}"/>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B4E29B3B-F6FC-2949-553A-34839CFBCD6A}"/>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2E209BB6-2A99-CDE7-2036-C44F6E8DFD60}"/>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810ABE66-012D-5CC5-467A-D12F4783F06E}"/>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86F7EDB3-F6FF-EEC4-6147-48AE9743E047}"/>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34937C1C-544B-CBB5-0D16-9CEAEF2FC91A}"/>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DD805BFA-1EDC-7A33-875D-4C5D78AD22A7}"/>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23D42450-DBFB-4FAB-AA0A-50F2D98807D3}"/>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4FFB5007-F4C5-F3C8-2595-FE2CAA248096}"/>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4D053B95-BDB3-5DCA-7DB4-48A0ABE0F02D}"/>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EA2EB905-F6D6-CF50-4A70-B1F9FE2D0BC5}"/>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E72E72FD-11BE-B17F-BAE1-745BB0B8A4A3}"/>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F8A1A16A-F401-E211-D7E5-49C9A172644C}"/>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4E479611-EFB7-7E98-CA37-B84CA1B5DDA6}"/>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CF313F59-7D1B-DD76-1E1E-34225A488D5D}"/>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BCB4E26C-6744-CA20-315C-F8F1BE9FA4D7}"/>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101E33EB-5CC2-44DE-D5E9-F404550E0A60}"/>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C581083C-8DE2-ED09-FD78-2C2D3381C0FE}"/>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09415F28-8772-B90A-B691-F9EA56868F23}"/>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6154129C-8911-AC58-A8E1-E15C30FB97F3}"/>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8BB87AD0-B6D9-8329-05F7-1FD1BDA49F0F}"/>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C4414103-484C-B325-E876-BFD242492EAD}"/>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3059F36F-9937-19F8-437A-753DCAD876D5}"/>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0BEEE3D8-E20F-32D8-BF9C-1ED4115E6A75}"/>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0702FB0D-A9A4-31E1-5EE6-8D2E895C0062}"/>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9918E2AD-DCA9-4565-8348-0C414959E85D}"/>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BDCC9923-7CCA-F242-0E96-3588C65ED8DD}"/>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0D390025-B4E2-4FA1-CFAF-188F1F66463A}"/>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38AD7E77-E963-4CB5-FD0F-DA5D333EC299}"/>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1AC78C2D-327B-399F-20A5-DE3441C67A37}"/>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1C9E6D80-B1BB-5268-8626-F593DA139159}"/>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F4E0301E-5707-1670-F37B-14062392229E}"/>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ECA79863-6A98-279B-4332-DAC6F97208AA}"/>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74BCEFBF-8B85-F163-F0A6-607BAE87E670}"/>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D07F4378-0CF8-70B4-E4FB-F85BB74A61BB}"/>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DD99EC87-A57E-CCD1-4A90-438D257B4E84}"/>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DEB334DE-25F7-8405-87F5-47B72740094C}"/>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5D6717DA-8674-1C0F-63CE-6FE36AC2DD29}"/>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CB203C84-A1ED-A637-656B-FA1F1B4A7763}"/>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976EE777-753E-77D2-8D98-66B35FCF57B0}"/>
              </a:ext>
            </a:extLst>
          </p:cNvPr>
          <p:cNvSpPr/>
          <p:nvPr/>
        </p:nvSpPr>
        <p:spPr>
          <a:xfrm>
            <a:off x="197628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(7,6)</a:t>
            </a:r>
          </a:p>
        </p:txBody>
      </p:sp>
      <p:cxnSp>
        <p:nvCxnSpPr>
          <p:cNvPr id="120" name="Straight Connector 119">
            <a:extLst>
              <a:ext uri="{FF2B5EF4-FFF2-40B4-BE49-F238E27FC236}">
                <a16:creationId xmlns:a16="http://schemas.microsoft.com/office/drawing/2014/main" id="{D4946618-FD04-6260-8EAB-2ABA33DEF774}"/>
              </a:ext>
            </a:extLst>
          </p:cNvPr>
          <p:cNvCxnSpPr/>
          <p:nvPr/>
        </p:nvCxnSpPr>
        <p:spPr>
          <a:xfrm>
            <a:off x="1873575"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4729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69</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0708C3F-A26F-FABA-57C5-DFE3BC511FC7}"/>
              </a:ext>
            </a:extLst>
          </p:cNvPr>
          <p:cNvSpPr/>
          <p:nvPr/>
        </p:nvSpPr>
        <p:spPr>
          <a:xfrm>
            <a:off x="658762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6" name="Straight Connector 5">
            <a:extLst>
              <a:ext uri="{FF2B5EF4-FFF2-40B4-BE49-F238E27FC236}">
                <a16:creationId xmlns:a16="http://schemas.microsoft.com/office/drawing/2014/main" id="{A8E11918-35F1-1E0C-8979-88F54A0C2311}"/>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85847-4E47-09C6-3285-BCC326011EA6}"/>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C724EB-442A-70FC-E5BA-25678C66B5CA}"/>
              </a:ext>
            </a:extLst>
          </p:cNvPr>
          <p:cNvSpPr txBox="1"/>
          <p:nvPr/>
        </p:nvSpPr>
        <p:spPr>
          <a:xfrm>
            <a:off x="766343" y="3898901"/>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(6,8)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(7,8)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3A1F9456-8A11-8F33-595E-227C3C51A80E}"/>
              </a:ext>
            </a:extLst>
          </p:cNvPr>
          <p:cNvSpPr/>
          <p:nvPr/>
        </p:nvSpPr>
        <p:spPr>
          <a:xfrm>
            <a:off x="46113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sp>
        <p:nvSpPr>
          <p:cNvPr id="10" name="Rectangle 9">
            <a:extLst>
              <a:ext uri="{FF2B5EF4-FFF2-40B4-BE49-F238E27FC236}">
                <a16:creationId xmlns:a16="http://schemas.microsoft.com/office/drawing/2014/main" id="{7E11349D-9FC8-A534-D5F1-42DBA55CB323}"/>
              </a:ext>
            </a:extLst>
          </p:cNvPr>
          <p:cNvSpPr/>
          <p:nvPr/>
        </p:nvSpPr>
        <p:spPr>
          <a:xfrm>
            <a:off x="32938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(5,9)</a:t>
            </a:r>
          </a:p>
        </p:txBody>
      </p:sp>
      <p:sp>
        <p:nvSpPr>
          <p:cNvPr id="11" name="Rectangle 10">
            <a:extLst>
              <a:ext uri="{FF2B5EF4-FFF2-40B4-BE49-F238E27FC236}">
                <a16:creationId xmlns:a16="http://schemas.microsoft.com/office/drawing/2014/main" id="{6D22E874-CA5B-3DAA-79EA-5C8AF5E3CEFB}"/>
              </a:ext>
            </a:extLst>
          </p:cNvPr>
          <p:cNvSpPr/>
          <p:nvPr/>
        </p:nvSpPr>
        <p:spPr>
          <a:xfrm>
            <a:off x="395258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sp>
        <p:nvSpPr>
          <p:cNvPr id="12" name="Rectangle 11">
            <a:extLst>
              <a:ext uri="{FF2B5EF4-FFF2-40B4-BE49-F238E27FC236}">
                <a16:creationId xmlns:a16="http://schemas.microsoft.com/office/drawing/2014/main" id="{C5C47167-DFA2-560B-A501-CF1F13A9F0DB}"/>
              </a:ext>
            </a:extLst>
          </p:cNvPr>
          <p:cNvSpPr/>
          <p:nvPr/>
        </p:nvSpPr>
        <p:spPr>
          <a:xfrm>
            <a:off x="527010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3" name="Rectangle 12">
            <a:extLst>
              <a:ext uri="{FF2B5EF4-FFF2-40B4-BE49-F238E27FC236}">
                <a16:creationId xmlns:a16="http://schemas.microsoft.com/office/drawing/2014/main" id="{E4FE55D7-C9B6-7DDB-ECCB-9B0CD439D379}"/>
              </a:ext>
            </a:extLst>
          </p:cNvPr>
          <p:cNvSpPr/>
          <p:nvPr/>
        </p:nvSpPr>
        <p:spPr>
          <a:xfrm>
            <a:off x="592886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4" name="Rectangle 13">
            <a:extLst>
              <a:ext uri="{FF2B5EF4-FFF2-40B4-BE49-F238E27FC236}">
                <a16:creationId xmlns:a16="http://schemas.microsoft.com/office/drawing/2014/main" id="{1E8CBE09-B698-0415-A497-5E10C6281786}"/>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DA1F2650-0685-BEA0-C3BF-822034BEDEF6}"/>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B06C4137-C91B-7501-8807-D463F8D923B8}"/>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03E70ABC-B07F-F879-5076-FC07C231225D}"/>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F8BA691B-7C9F-6A9C-F9A2-8C692BCBB2F4}"/>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17FD71F8-BD22-B8BE-B20B-3A2651EBB34B}"/>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49A79A4B-0137-81B8-2005-7692FC8D8985}"/>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B62761BF-8F04-380B-F110-9869D4CC411F}"/>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06F57A90-531B-AD51-9233-929279F9AB4D}"/>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BB6E573B-49AC-C432-3705-240011953EFD}"/>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550C98FB-3918-19BC-5551-1C1858F6453B}"/>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50EB4C53-88DD-127F-D351-D0F89EA2862D}"/>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EBE30FA8-D054-7F1F-B95A-183DA3E077F3}"/>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8E1BD513-CAF6-6FA2-81E2-14EF244480EE}"/>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D9505168-2EB8-79E8-B618-1FED296725FB}"/>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039F0419-8600-9C29-573A-742846839153}"/>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41803D4E-42FD-095E-4CF4-3DAEAFC0416B}"/>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E8BEAC53-F547-FB57-D78A-5DD2506AA9A4}"/>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1EF25258-584F-98A3-1D21-637D0A56C946}"/>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2A0AA346-8F54-A179-5CC8-CF6BCC25779B}"/>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DF4578F4-E9FD-88E3-763A-B5E4642F076E}"/>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696BAC4A-A1CF-7DAD-26DC-0079B7511DD4}"/>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53E335CE-CCC8-0545-FE40-38CCDCDB7967}"/>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0DF29879-1626-B9EC-E272-6FF4463610FB}"/>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BCA360D6-1BE2-4225-BBEE-6C6F47765F79}"/>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EC575BF6-B386-DBF5-3A96-B34ACC22BE7C}"/>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B9B39BC3-988D-E03B-2795-760F1412A326}"/>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41048918-5FB5-40F1-EE48-52F9997F51C8}"/>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1119C0F9-A87D-55E9-3571-FC775DAC2A98}"/>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AA1DE85C-21C2-AFCB-9E06-346BF68E6E95}"/>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70F1DD96-0D76-F7E8-E02F-4736ABC16283}"/>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AEFE098A-61DF-6389-A241-18782BC2F277}"/>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14974E21-1371-0005-2D74-20CB549A991D}"/>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C7D32C7B-4832-396A-8457-1626E04E9244}"/>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F23DB988-3440-47A3-3495-86B3541F0DC6}"/>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46416CBA-91E8-E22B-8B5E-79E777C65216}"/>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714FCF25-7B7B-69AF-B67A-10536DCC4B20}"/>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6F27E78F-74F4-ADC9-CB5D-E6641D583630}"/>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E43632CB-DA2F-3478-1B5F-F9B0E0150D36}"/>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2944F74A-3B27-42CF-A70F-74EB23D0D475}"/>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BEDA7380-8C1D-A201-5687-6938FD6D371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36EC8341-9EE3-BABA-582E-AAD05E170EA6}"/>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193CB204-CC18-9DB3-0F1F-3132B41A7E92}"/>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7EFC8D63-1DAD-34A8-902F-29E1682FDD8F}"/>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F58A4C9E-6181-1572-7D3C-BBFD6C763572}"/>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080250AE-B14F-46B9-56CB-6A71C9049157}"/>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4BAA319D-146B-4523-6DBE-A22A420453A4}"/>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55E22411-DE56-B2E5-74F0-49C9B66DD3EC}"/>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E8D8538-8551-68B8-D296-4055B5DB0791}"/>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7A5D70D6-59B3-D0BC-CE32-A5165B74F0A9}"/>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11F88316-ABB4-7CBC-525B-94982EE63836}"/>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C1ECEA20-F835-BF98-F6B3-25E490821622}"/>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68DCDB10-6648-BDCD-14D8-AE912B81B317}"/>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7D82BA78-4927-A8B5-6BE4-05DBB0D6B370}"/>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45E41941-0189-6B4E-967D-86082CE9E0EE}"/>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0C04AD32-173D-DF7E-7075-EEC9B8DC5E70}"/>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B7812F47-CE41-38A6-DC91-221739A1D960}"/>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BBA400B6-9C1F-9C9D-AF7A-19C2C1DA6835}"/>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C6BE0ADE-B3D9-61E5-B83C-85E4852EBD0D}"/>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144D1EFA-132E-73AC-FB3A-9595729B37E6}"/>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D840DEA0-0DE0-6E4C-FCD0-7E7C7C32453A}"/>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2A37BB12-34E3-125B-1B25-A3DD866E0514}"/>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4F170C8F-FC15-4F8A-23B9-C1C34825965D}"/>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B9861CAD-7D7B-3912-708D-916715D3F0AB}"/>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AC2E4FFD-C0CA-250F-E5CF-F9B9B5614706}"/>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2106C232-8213-B701-1F17-35DF1D292F2E}"/>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B2BE4C6D-7A5D-E099-4717-4B86E0CAF0A8}"/>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E95916B5-8D50-EC75-7B47-BD760340B6D4}"/>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EB98139D-FB49-18B0-73A0-9A809127618F}"/>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20F7213F-F083-79DE-F92B-E58D14891B0F}"/>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06B7D280-63AF-7E1D-9484-6B464697FFC6}"/>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206636E4-3B0B-DF47-14A4-1D75CCC90BB8}"/>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09D33CC6-025D-7E2D-9865-12D4CA550678}"/>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065E13C3-F5B7-7F6E-78E3-8A845F205389}"/>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E3AD1AF5-FF5E-07B4-E93D-1465492A3841}"/>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B0ECA095-C02D-A3CF-9702-7DFB91494339}"/>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B7F15004-AB8A-B9F9-ADDF-3EFA274AAD40}"/>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E0EC3700-AB5B-66F4-EF13-BAD56D47CDD5}"/>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F4DA25A1-A0CA-45B4-1F52-9429FF1E136B}"/>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20874B03-0696-F930-27FC-24AE02AA31AB}"/>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DBA11DE6-EC75-DEF7-CCC5-E86190DEEC59}"/>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97A6E1D4-AE89-E9C8-39A4-652391328759}"/>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C5B916EA-6F44-B04D-C859-1A4B34AFC81B}"/>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625E4052-DBB1-EE09-3E34-3628F50C317E}"/>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E85EBE54-23EA-1CA2-A81D-FE97E6D5CFD5}"/>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89788EA3-D25C-6E63-40CD-E455ABC7A2BB}"/>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9CF77C24-E376-CE63-8837-04B44E710847}"/>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CF472D85-F60B-2FB6-5B91-ADB926969932}"/>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6A97F273-F3E8-D383-36E4-3DC3785CEC9A}"/>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7A7791C6-AEFB-79C8-FF42-E8E1E0205AAB}"/>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CC794C6B-C27A-AD41-776D-FF2BE0EDCBCF}"/>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506B4052-0481-C853-7F1F-59DED3AD78FF}"/>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111FCD51-711C-D96C-87E7-87EAE32FE103}"/>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F0265DAE-8002-FCEE-E653-947355995082}"/>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79058620-290D-7CF3-FA4D-9C911BE108E6}"/>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1274F150-DA88-DAD0-6BC5-7974279EEC64}"/>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09">
            <a:extLst>
              <a:ext uri="{FF2B5EF4-FFF2-40B4-BE49-F238E27FC236}">
                <a16:creationId xmlns:a16="http://schemas.microsoft.com/office/drawing/2014/main" id="{A7051448-A5C2-9BCE-CA6A-148968267C1F}"/>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46BF53BA-45CD-2F37-2E42-54A3D57AD11C}"/>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9AACD733-6B17-6A2C-177D-0B6E99305536}"/>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E993FA68-90F5-C390-9781-11FE6633EA4E}"/>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11AB7EDB-5BDD-3675-6580-97C92AFF47EA}"/>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72D7990E-DB24-62F4-EC52-1CE13465A99F}"/>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BB462AE7-F183-D87A-5C9F-17339D31309E}"/>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97A2B398-AEB8-26C6-2228-7A295FD39B5F}"/>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02C573CA-4FEB-7709-61D7-E3D01C4EACD4}"/>
              </a:ext>
            </a:extLst>
          </p:cNvPr>
          <p:cNvSpPr/>
          <p:nvPr/>
        </p:nvSpPr>
        <p:spPr>
          <a:xfrm>
            <a:off x="263504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(6,8)</a:t>
            </a:r>
          </a:p>
        </p:txBody>
      </p:sp>
      <p:cxnSp>
        <p:nvCxnSpPr>
          <p:cNvPr id="119" name="Straight Connector 118">
            <a:extLst>
              <a:ext uri="{FF2B5EF4-FFF2-40B4-BE49-F238E27FC236}">
                <a16:creationId xmlns:a16="http://schemas.microsoft.com/office/drawing/2014/main" id="{4CEDFB48-C3D9-DCC2-4B7D-A9464BFB5810}"/>
              </a:ext>
            </a:extLst>
          </p:cNvPr>
          <p:cNvCxnSpPr/>
          <p:nvPr/>
        </p:nvCxnSpPr>
        <p:spPr>
          <a:xfrm>
            <a:off x="2548491"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2225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2CCCD4-E97A-90C8-D8EF-492A7FCBABEA}"/>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0A2C472D-EFFB-435D-13DD-66287B6DBFB3}"/>
              </a:ext>
            </a:extLst>
          </p:cNvPr>
          <p:cNvSpPr>
            <a:spLocks noGrp="1"/>
          </p:cNvSpPr>
          <p:nvPr>
            <p:ph type="title"/>
          </p:nvPr>
        </p:nvSpPr>
        <p:spPr/>
        <p:txBody>
          <a:bodyPr/>
          <a:lstStyle/>
          <a:p>
            <a:r>
              <a:rPr lang="en-US"/>
              <a:t>Cài đặt ngăn xếp sử dụng danh sách liên kết đơn</a:t>
            </a:r>
          </a:p>
        </p:txBody>
      </p:sp>
      <p:sp>
        <p:nvSpPr>
          <p:cNvPr id="4" name="Content Placeholder 3">
            <a:extLst>
              <a:ext uri="{FF2B5EF4-FFF2-40B4-BE49-F238E27FC236}">
                <a16:creationId xmlns:a16="http://schemas.microsoft.com/office/drawing/2014/main" id="{D9A3471C-833E-851C-ADAD-C595A0512436}"/>
              </a:ext>
            </a:extLst>
          </p:cNvPr>
          <p:cNvSpPr>
            <a:spLocks noGrp="1"/>
          </p:cNvSpPr>
          <p:nvPr>
            <p:ph sz="quarter" idx="13"/>
          </p:nvPr>
        </p:nvSpPr>
        <p:spPr/>
        <p:txBody>
          <a:bodyPr/>
          <a:lstStyle/>
          <a:p>
            <a:r>
              <a:rPr lang="en-US"/>
              <a:t>Cấu trúc và hàm khởi tạo thành phần</a:t>
            </a:r>
          </a:p>
        </p:txBody>
      </p:sp>
      <p:grpSp>
        <p:nvGrpSpPr>
          <p:cNvPr id="5" name="Group 4">
            <a:extLst>
              <a:ext uri="{FF2B5EF4-FFF2-40B4-BE49-F238E27FC236}">
                <a16:creationId xmlns:a16="http://schemas.microsoft.com/office/drawing/2014/main" id="{A9CFCB1F-F13E-714D-4413-DCFF653E2328}"/>
              </a:ext>
            </a:extLst>
          </p:cNvPr>
          <p:cNvGrpSpPr/>
          <p:nvPr/>
        </p:nvGrpSpPr>
        <p:grpSpPr>
          <a:xfrm>
            <a:off x="1179147" y="1930400"/>
            <a:ext cx="9833706" cy="3373120"/>
            <a:chOff x="467358" y="2092960"/>
            <a:chExt cx="9833706" cy="3373120"/>
          </a:xfrm>
        </p:grpSpPr>
        <p:grpSp>
          <p:nvGrpSpPr>
            <p:cNvPr id="6" name="Group 5">
              <a:extLst>
                <a:ext uri="{FF2B5EF4-FFF2-40B4-BE49-F238E27FC236}">
                  <a16:creationId xmlns:a16="http://schemas.microsoft.com/office/drawing/2014/main" id="{37D7637D-4667-5746-5FAA-968C021FCE0D}"/>
                </a:ext>
              </a:extLst>
            </p:cNvPr>
            <p:cNvGrpSpPr/>
            <p:nvPr/>
          </p:nvGrpSpPr>
          <p:grpSpPr>
            <a:xfrm>
              <a:off x="467358" y="2092960"/>
              <a:ext cx="5628640" cy="3373120"/>
              <a:chOff x="467360" y="1991360"/>
              <a:chExt cx="5628640" cy="3373120"/>
            </a:xfrm>
          </p:grpSpPr>
          <p:sp>
            <p:nvSpPr>
              <p:cNvPr id="12" name="Rectangle 11">
                <a:extLst>
                  <a:ext uri="{FF2B5EF4-FFF2-40B4-BE49-F238E27FC236}">
                    <a16:creationId xmlns:a16="http://schemas.microsoft.com/office/drawing/2014/main" id="{EDA0037F-E88F-BA10-5A7E-79CDA67AC66F}"/>
                  </a:ext>
                </a:extLst>
              </p:cNvPr>
              <p:cNvSpPr/>
              <p:nvPr/>
            </p:nvSpPr>
            <p:spPr>
              <a:xfrm>
                <a:off x="467360" y="1991360"/>
                <a:ext cx="5628640" cy="3373120"/>
              </a:xfrm>
              <a:prstGeom prst="rect">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D239347E-F858-FA5B-7520-260B3AE38A8D}"/>
                  </a:ext>
                </a:extLst>
              </p:cNvPr>
              <p:cNvPicPr>
                <a:picLocks noChangeAspect="1"/>
              </p:cNvPicPr>
              <p:nvPr/>
            </p:nvPicPr>
            <p:blipFill rotWithShape="1">
              <a:blip r:embed="rId2"/>
              <a:srcRect l="837"/>
              <a:stretch/>
            </p:blipFill>
            <p:spPr>
              <a:xfrm>
                <a:off x="620188" y="2176595"/>
                <a:ext cx="5376730" cy="3002649"/>
              </a:xfrm>
              <a:prstGeom prst="rect">
                <a:avLst/>
              </a:prstGeom>
              <a:ln>
                <a:noFill/>
              </a:ln>
            </p:spPr>
          </p:pic>
        </p:grpSp>
        <p:grpSp>
          <p:nvGrpSpPr>
            <p:cNvPr id="7" name="Group 6">
              <a:extLst>
                <a:ext uri="{FF2B5EF4-FFF2-40B4-BE49-F238E27FC236}">
                  <a16:creationId xmlns:a16="http://schemas.microsoft.com/office/drawing/2014/main" id="{EBF0C12F-797E-8081-B427-2060D05F1D0C}"/>
                </a:ext>
              </a:extLst>
            </p:cNvPr>
            <p:cNvGrpSpPr/>
            <p:nvPr/>
          </p:nvGrpSpPr>
          <p:grpSpPr>
            <a:xfrm>
              <a:off x="6095998" y="2493179"/>
              <a:ext cx="4205066" cy="2572679"/>
              <a:chOff x="6096000" y="2438364"/>
              <a:chExt cx="4205066" cy="2572679"/>
            </a:xfrm>
          </p:grpSpPr>
          <p:sp>
            <p:nvSpPr>
              <p:cNvPr id="8" name="Speech Bubble: Rectangle 7">
                <a:extLst>
                  <a:ext uri="{FF2B5EF4-FFF2-40B4-BE49-F238E27FC236}">
                    <a16:creationId xmlns:a16="http://schemas.microsoft.com/office/drawing/2014/main" id="{A2CBE502-D043-7418-C49F-CAF83F500380}"/>
                  </a:ext>
                </a:extLst>
              </p:cNvPr>
              <p:cNvSpPr/>
              <p:nvPr/>
            </p:nvSpPr>
            <p:spPr>
              <a:xfrm>
                <a:off x="6830703" y="2438364"/>
                <a:ext cx="3470363" cy="969843"/>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err="1"/>
                  <a:t>Khai</a:t>
                </a:r>
                <a:r>
                  <a:rPr lang="en-US" sz="2400" dirty="0"/>
                  <a:t> </a:t>
                </a:r>
                <a:r>
                  <a:rPr lang="en-US" sz="2400" dirty="0" err="1"/>
                  <a:t>báo</a:t>
                </a:r>
                <a:r>
                  <a:rPr lang="en-US" sz="2400" dirty="0"/>
                  <a:t> struct </a:t>
                </a:r>
                <a:r>
                  <a:rPr lang="en-US" sz="2400" dirty="0" err="1"/>
                  <a:t>cho</a:t>
                </a:r>
                <a:r>
                  <a:rPr lang="en-US" sz="2400" dirty="0"/>
                  <a:t> </a:t>
                </a:r>
                <a:r>
                  <a:rPr lang="en-US" sz="2400" dirty="0" err="1"/>
                  <a:t>một</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ngăn</a:t>
                </a:r>
                <a:r>
                  <a:rPr lang="en-US" sz="2400" dirty="0"/>
                  <a:t> </a:t>
                </a:r>
                <a:r>
                  <a:rPr lang="en-US" sz="2400" dirty="0" err="1"/>
                  <a:t>xếp</a:t>
                </a:r>
                <a:endParaRPr lang="en-US" sz="2400" dirty="0"/>
              </a:p>
            </p:txBody>
          </p:sp>
          <p:sp>
            <p:nvSpPr>
              <p:cNvPr id="9" name="Arrow: Right 8">
                <a:extLst>
                  <a:ext uri="{FF2B5EF4-FFF2-40B4-BE49-F238E27FC236}">
                    <a16:creationId xmlns:a16="http://schemas.microsoft.com/office/drawing/2014/main" id="{497FB58D-A08F-655E-07A0-830F3098181D}"/>
                  </a:ext>
                </a:extLst>
              </p:cNvPr>
              <p:cNvSpPr/>
              <p:nvPr/>
            </p:nvSpPr>
            <p:spPr>
              <a:xfrm rot="10800000">
                <a:off x="6096001" y="2796008"/>
                <a:ext cx="734703" cy="264770"/>
              </a:xfrm>
              <a:prstGeom prst="rightArrow">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64B614ED-80E6-5DDE-6385-A872D67F62CD}"/>
                  </a:ext>
                </a:extLst>
              </p:cNvPr>
              <p:cNvSpPr/>
              <p:nvPr/>
            </p:nvSpPr>
            <p:spPr>
              <a:xfrm>
                <a:off x="6830704" y="4041200"/>
                <a:ext cx="3470362" cy="969843"/>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err="1"/>
                  <a:t>Tạo</a:t>
                </a:r>
                <a:r>
                  <a:rPr lang="en-US" sz="2400" dirty="0"/>
                  <a:t> </a:t>
                </a:r>
                <a:r>
                  <a:rPr lang="en-US" sz="2400" dirty="0" err="1"/>
                  <a:t>một</a:t>
                </a:r>
                <a:r>
                  <a:rPr lang="en-US" sz="2400" dirty="0"/>
                  <a:t> </a:t>
                </a:r>
                <a:r>
                  <a:rPr lang="en-US" sz="2400" dirty="0" err="1"/>
                  <a:t>phần</a:t>
                </a:r>
                <a:r>
                  <a:rPr lang="en-US" sz="2400" dirty="0"/>
                  <a:t> </a:t>
                </a:r>
                <a:r>
                  <a:rPr lang="en-US" sz="2400" dirty="0" err="1"/>
                  <a:t>tử</a:t>
                </a:r>
                <a:r>
                  <a:rPr lang="en-US" sz="2400" dirty="0"/>
                  <a:t> (node) </a:t>
                </a:r>
                <a:r>
                  <a:rPr lang="en-US" sz="2400" dirty="0" err="1"/>
                  <a:t>của</a:t>
                </a:r>
                <a:r>
                  <a:rPr lang="en-US" sz="2400" dirty="0"/>
                  <a:t> </a:t>
                </a:r>
                <a:r>
                  <a:rPr lang="en-US" sz="2400" dirty="0" err="1"/>
                  <a:t>ngăn</a:t>
                </a:r>
                <a:r>
                  <a:rPr lang="en-US" sz="2400" dirty="0"/>
                  <a:t> </a:t>
                </a:r>
                <a:r>
                  <a:rPr lang="en-US" sz="2400" dirty="0" err="1"/>
                  <a:t>xếp</a:t>
                </a:r>
                <a:endParaRPr lang="en-US" sz="2400" dirty="0"/>
              </a:p>
            </p:txBody>
          </p:sp>
          <p:sp>
            <p:nvSpPr>
              <p:cNvPr id="11" name="Arrow: Right 10">
                <a:extLst>
                  <a:ext uri="{FF2B5EF4-FFF2-40B4-BE49-F238E27FC236}">
                    <a16:creationId xmlns:a16="http://schemas.microsoft.com/office/drawing/2014/main" id="{4D94CB05-CF3B-56EC-8C11-37EFEFA4713B}"/>
                  </a:ext>
                </a:extLst>
              </p:cNvPr>
              <p:cNvSpPr/>
              <p:nvPr/>
            </p:nvSpPr>
            <p:spPr>
              <a:xfrm rot="10800000">
                <a:off x="6096000" y="4439310"/>
                <a:ext cx="734703" cy="264769"/>
              </a:xfrm>
              <a:prstGeom prst="rightArrow">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427341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70</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6371D66-81BA-BD77-E207-9AFD3A30A393}"/>
              </a:ext>
            </a:extLst>
          </p:cNvPr>
          <p:cNvSpPr/>
          <p:nvPr/>
        </p:nvSpPr>
        <p:spPr>
          <a:xfrm>
            <a:off x="658763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6" name="Straight Connector 5">
            <a:extLst>
              <a:ext uri="{FF2B5EF4-FFF2-40B4-BE49-F238E27FC236}">
                <a16:creationId xmlns:a16="http://schemas.microsoft.com/office/drawing/2014/main" id="{06BFABCC-0BF7-BE4F-306B-2038A014AE1E}"/>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478D99-6040-4892-B065-72DE55E9ADE6}"/>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A99892-53EE-5603-0ABF-53C9B44FCB1A}"/>
              </a:ext>
            </a:extLst>
          </p:cNvPr>
          <p:cNvSpPr txBox="1"/>
          <p:nvPr/>
        </p:nvSpPr>
        <p:spPr>
          <a:xfrm>
            <a:off x="766343" y="3883415"/>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(5,9)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(4,9)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41C7C71B-D1DB-C43B-F1F4-E9F57D46E748}"/>
              </a:ext>
            </a:extLst>
          </p:cNvPr>
          <p:cNvSpPr/>
          <p:nvPr/>
        </p:nvSpPr>
        <p:spPr>
          <a:xfrm>
            <a:off x="46113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sp>
        <p:nvSpPr>
          <p:cNvPr id="10" name="Rectangle 9">
            <a:extLst>
              <a:ext uri="{FF2B5EF4-FFF2-40B4-BE49-F238E27FC236}">
                <a16:creationId xmlns:a16="http://schemas.microsoft.com/office/drawing/2014/main" id="{17549CCD-406B-A562-D920-926C03041BE4}"/>
              </a:ext>
            </a:extLst>
          </p:cNvPr>
          <p:cNvSpPr/>
          <p:nvPr/>
        </p:nvSpPr>
        <p:spPr>
          <a:xfrm>
            <a:off x="724639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sp>
        <p:nvSpPr>
          <p:cNvPr id="11" name="Rectangle 10">
            <a:extLst>
              <a:ext uri="{FF2B5EF4-FFF2-40B4-BE49-F238E27FC236}">
                <a16:creationId xmlns:a16="http://schemas.microsoft.com/office/drawing/2014/main" id="{EE378721-B6A3-D9DC-2920-4D4086AA6391}"/>
              </a:ext>
            </a:extLst>
          </p:cNvPr>
          <p:cNvSpPr/>
          <p:nvPr/>
        </p:nvSpPr>
        <p:spPr>
          <a:xfrm>
            <a:off x="395258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sp>
        <p:nvSpPr>
          <p:cNvPr id="12" name="Rectangle 11">
            <a:extLst>
              <a:ext uri="{FF2B5EF4-FFF2-40B4-BE49-F238E27FC236}">
                <a16:creationId xmlns:a16="http://schemas.microsoft.com/office/drawing/2014/main" id="{4DA51A2F-F6F4-F39A-044D-7AE5186DD018}"/>
              </a:ext>
            </a:extLst>
          </p:cNvPr>
          <p:cNvSpPr/>
          <p:nvPr/>
        </p:nvSpPr>
        <p:spPr>
          <a:xfrm>
            <a:off x="527010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3" name="Rectangle 12">
            <a:extLst>
              <a:ext uri="{FF2B5EF4-FFF2-40B4-BE49-F238E27FC236}">
                <a16:creationId xmlns:a16="http://schemas.microsoft.com/office/drawing/2014/main" id="{F9E401C1-5BED-53DB-9901-18914B2E39A7}"/>
              </a:ext>
            </a:extLst>
          </p:cNvPr>
          <p:cNvSpPr/>
          <p:nvPr/>
        </p:nvSpPr>
        <p:spPr>
          <a:xfrm>
            <a:off x="592887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4" name="Rectangle 13">
            <a:extLst>
              <a:ext uri="{FF2B5EF4-FFF2-40B4-BE49-F238E27FC236}">
                <a16:creationId xmlns:a16="http://schemas.microsoft.com/office/drawing/2014/main" id="{3E76F5F0-E33A-C394-D789-C0A60D968960}"/>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CF63C110-7117-B09B-3830-1FE024412716}"/>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4D29A5A3-7F48-8D92-B66F-E5434BCA1C0C}"/>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CCD92B66-3A92-DD9D-7525-50DB1D980BDD}"/>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25DED60B-4486-DAFA-0D4E-9C5E5F001F99}"/>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4576C5A1-F30B-84C7-4245-D3B3CBC86485}"/>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5FEDAA73-0205-2EB6-2B87-40ECA64F4A66}"/>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1EC63077-5864-307F-45D2-7982D2EA792C}"/>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DDE32F4D-1488-E8D5-97D2-FC1AFBEB6490}"/>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9FBADF7F-485F-4AB5-ABF1-E90A833F7F6E}"/>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1999ACE2-2FC0-4321-D7D9-4623EEE6226D}"/>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9BEAFE2E-6F27-874E-28AA-749D9BB427E2}"/>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8DDDA2FA-E111-EE7F-3307-466CAAC0919E}"/>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5A674308-A7F0-8A76-D652-26AD411A0A18}"/>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7D05516F-1EEB-42EE-6B1F-73A2434CC389}"/>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C4E1104B-3115-3626-18C7-63CD8E99D326}"/>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30BF2842-4F2D-B793-1783-57582B6D2469}"/>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4E1C8BE9-C67E-6193-15DF-C8C7978BBAAF}"/>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6865B737-35CC-3854-B842-A38EF8F8390A}"/>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8526FF1B-0CC9-42F7-EAB7-A81FA8358667}"/>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8812E229-D15A-F0BA-7093-0BE4260C41AA}"/>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34D2A140-7FFF-4C2C-4D55-48AA11E21B1C}"/>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C33F4148-CECF-1578-E847-B8A8564E0362}"/>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5B9C275A-803B-EE70-CB67-BDC92E8EDBDF}"/>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702D37A9-8734-5B89-4C49-607371E0D14C}"/>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29A7B7AE-0734-BE85-1AF3-092C1841E0C0}"/>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67AE27DC-99B6-03C8-FDAD-A72080A5A2F6}"/>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7CEF86D2-7BCF-DE6F-BB30-1F1B1663CDFC}"/>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6D41B9D7-0B47-F388-3720-0C2616BA83E6}"/>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DBB4E0D7-71C2-2EAC-8113-E4E6665AC595}"/>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27604AE2-352F-929C-C7E8-69D698A89772}"/>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3F9B95CB-8948-DDC2-7173-3EE1169C2310}"/>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D747F5C1-C898-0AA1-8A00-1D874529AE01}"/>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634EC6D9-83A7-52D1-C4A9-092530BA1CBB}"/>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DF227C22-06AA-691D-18FC-90241A57E6EA}"/>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C3BFF681-00D9-1F18-33B5-88546BD9F00A}"/>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76EA3E01-D71F-3EF1-0CBF-51825A366986}"/>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232FAACF-19C1-F844-6770-2AA4B6D9238F}"/>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748E2094-3D87-3584-C0AF-1FA2D9263DF8}"/>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20D3AC68-DC8F-94E3-76D7-8F6ECD943BEC}"/>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72BC0A62-F54D-6BE3-DAF6-D48E9935A69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173559B0-CEBC-D684-534C-F24FDD6A2EAD}"/>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F61D49CE-6478-28BC-DC56-86CCE789B9AD}"/>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E171BD71-0C7D-402C-43C1-10425679BFFB}"/>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08F645BD-03C8-1CFE-FCCE-161AE3302BEC}"/>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1D6E3CBA-09B4-AE91-1659-A6693286E532}"/>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01900AAD-0362-37E6-E475-7AAF9D808F12}"/>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AEECEA96-16FD-E67B-5494-03EEC696D750}"/>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F3F84C7-FB89-76BA-9334-4846B7D38B44}"/>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86B7E7C2-9A7D-1AF6-ECBF-EBAFF9C66236}"/>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95C26DF7-741D-4BFE-ECD3-0B61E1636621}"/>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07F42503-2D81-A78B-5D32-E9A0917CE5DC}"/>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F591056F-1BB2-B393-974E-99476B285F07}"/>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C43E5264-5864-ECE9-2261-77C81D67D15D}"/>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8F56E13B-2A8B-125E-2240-7C73190EA92B}"/>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96795FFE-F716-C729-EA11-F7801E679686}"/>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59A4BD1E-79F9-7DBA-0F70-CFD41C4F454D}"/>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073F0532-7759-9AE4-5178-699E4025DADD}"/>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77966D07-662F-AFD3-4E9C-0E82510B0D28}"/>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2D7F3639-44B7-D0BB-5D0F-DAF8AB38C93F}"/>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A4C005A9-1852-D767-AEDC-F98F2FA01383}"/>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DF4298E0-F0A8-FB58-BA10-1727A94CC987}"/>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2E99CEFB-BA91-83A5-FD21-8366186A8ED0}"/>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F694500D-6F7C-704B-849F-153520F98B8E}"/>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27445DBA-E8F9-40F6-F9D9-0F336032D6BA}"/>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E6329FDE-371C-78B1-CD11-1528D245901D}"/>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18EEC329-1BAD-289B-AAEF-5ECDE1BD6E7C}"/>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3740A763-5BCD-7289-8498-3DE7B0F06EAB}"/>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38017811-4C5B-2A0A-98E9-2ECE80BAFE82}"/>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495BCF3C-118D-5AD0-8761-0E45DBC9B014}"/>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5BE14772-FBA9-26ED-0C2F-B3C65B1E4666}"/>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4A0F048B-32BE-3265-F944-E30EED9EE053}"/>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0968BE6A-2B79-EF67-3911-1B1A6826EE52}"/>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12CC48F8-4E3B-F458-CB39-B7CA41FF5445}"/>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35BF31F8-6249-ADA8-5F36-C4517DAE5DED}"/>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19DCBBCD-BD56-641C-B546-7D6665A77AE4}"/>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22584516-B3DB-D586-6F9D-780843D30834}"/>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DEC8D61C-8498-3C5C-BD82-B3829F720629}"/>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A5EA2BCB-08FA-FCAD-191A-9B1C2844B109}"/>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25D92C73-CDBD-C831-F52F-A05C5E51D2F1}"/>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4EDE6CFB-B201-AC8C-B193-5A840BF927B6}"/>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621B4FB4-7343-E593-7E46-CC2EBFC04147}"/>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D889FE56-4F93-7BE3-5954-B7DB026EA45A}"/>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18FA069E-C466-7E18-A3C0-211C1C3F291F}"/>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0FA6EA6C-F027-D9F1-EA5D-27C9DC6512D7}"/>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46519685-2FCF-7EDE-E9A0-CA41A3EB2243}"/>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FBDD3F98-828D-F8F8-67AA-7EB815C9E1DF}"/>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3E160182-F818-BB10-C5C5-A55BD787C237}"/>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5224D41-D927-9C1F-A0A2-0630883D5BB0}"/>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207CE2E3-E9CF-52F5-EEA9-B94E0AE06ED6}"/>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F44E42A9-E6B9-0601-DE57-092447D72A4A}"/>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EFB083AD-0706-3202-50A8-BA1519579E48}"/>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ACB3ED93-7CBA-AEC5-3A8B-1CD5E885E069}"/>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255C8441-82E6-C914-4ED0-7951E29E6A32}"/>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60482AFC-C9DF-2B59-D67F-58A4E26282E1}"/>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A370AD36-66C6-7BFE-BD8D-015B9CE9AC64}"/>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0F6DD1C7-85C8-6235-757C-37AD7D7BB1BA}"/>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3E9DFCD0-75C6-FF1A-303F-EEDDE1BAE23D}"/>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6259659B-7D98-087B-6BD6-9A7492EFDC7B}"/>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16CE59D0-2C36-5ED3-1DA4-EA5CBD9EDBBD}"/>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46057D1C-F7C6-2637-15B1-45C60044A0F5}"/>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807FD6B1-34E9-E3B1-BD8E-D2FB2519A349}"/>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FF143C4C-CCE2-C7B0-C489-546BE5ECA9C2}"/>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0373D376-F186-6E8D-8E58-6DA6F77F414E}"/>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FA623D85-0928-FE63-BC13-5CC0BCD7145C}"/>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BD33D58D-9440-2731-BCFA-99D459079F49}"/>
              </a:ext>
            </a:extLst>
          </p:cNvPr>
          <p:cNvSpPr/>
          <p:nvPr/>
        </p:nvSpPr>
        <p:spPr>
          <a:xfrm>
            <a:off x="32938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(5,9)</a:t>
            </a:r>
          </a:p>
        </p:txBody>
      </p:sp>
      <p:cxnSp>
        <p:nvCxnSpPr>
          <p:cNvPr id="120" name="Straight Connector 119">
            <a:extLst>
              <a:ext uri="{FF2B5EF4-FFF2-40B4-BE49-F238E27FC236}">
                <a16:creationId xmlns:a16="http://schemas.microsoft.com/office/drawing/2014/main" id="{27424BEF-5935-05F6-288E-3BDC57996FFD}"/>
              </a:ext>
            </a:extLst>
          </p:cNvPr>
          <p:cNvCxnSpPr/>
          <p:nvPr/>
        </p:nvCxnSpPr>
        <p:spPr>
          <a:xfrm>
            <a:off x="3245177"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9657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71</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29ECA476-6CE2-9F44-0751-61BAF82BAC49}"/>
              </a:ext>
            </a:extLst>
          </p:cNvPr>
          <p:cNvSpPr/>
          <p:nvPr/>
        </p:nvSpPr>
        <p:spPr>
          <a:xfrm>
            <a:off x="348553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6" name="Straight Connector 5">
            <a:extLst>
              <a:ext uri="{FF2B5EF4-FFF2-40B4-BE49-F238E27FC236}">
                <a16:creationId xmlns:a16="http://schemas.microsoft.com/office/drawing/2014/main" id="{D4F29032-7B04-E264-C11E-C5DDEE2F38F8}"/>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17874B-650A-342E-A8B7-EA70C5C74081}"/>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4EE80-965E-DEEC-D127-4B8BA9AFCF95}"/>
              </a:ext>
            </a:extLst>
          </p:cNvPr>
          <p:cNvSpPr txBox="1"/>
          <p:nvPr/>
        </p:nvSpPr>
        <p:spPr>
          <a:xfrm>
            <a:off x="728403" y="3880269"/>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(4,8)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(3,8)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F4DCCEC5-D568-3189-F82F-0BD96BE39A9E}"/>
              </a:ext>
            </a:extLst>
          </p:cNvPr>
          <p:cNvSpPr/>
          <p:nvPr/>
        </p:nvSpPr>
        <p:spPr>
          <a:xfrm>
            <a:off x="150924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sp>
        <p:nvSpPr>
          <p:cNvPr id="10" name="Rectangle 9">
            <a:extLst>
              <a:ext uri="{FF2B5EF4-FFF2-40B4-BE49-F238E27FC236}">
                <a16:creationId xmlns:a16="http://schemas.microsoft.com/office/drawing/2014/main" id="{AFB21968-4583-A900-1126-6E7D7A174502}"/>
              </a:ext>
            </a:extLst>
          </p:cNvPr>
          <p:cNvSpPr/>
          <p:nvPr/>
        </p:nvSpPr>
        <p:spPr>
          <a:xfrm>
            <a:off x="414429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sp>
        <p:nvSpPr>
          <p:cNvPr id="11" name="Rectangle 10">
            <a:extLst>
              <a:ext uri="{FF2B5EF4-FFF2-40B4-BE49-F238E27FC236}">
                <a16:creationId xmlns:a16="http://schemas.microsoft.com/office/drawing/2014/main" id="{B2BDCA3F-B218-EDF8-3D84-4EAF14AAE956}"/>
              </a:ext>
            </a:extLst>
          </p:cNvPr>
          <p:cNvSpPr/>
          <p:nvPr/>
        </p:nvSpPr>
        <p:spPr>
          <a:xfrm>
            <a:off x="480307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sp>
        <p:nvSpPr>
          <p:cNvPr id="12" name="Rectangle 11">
            <a:extLst>
              <a:ext uri="{FF2B5EF4-FFF2-40B4-BE49-F238E27FC236}">
                <a16:creationId xmlns:a16="http://schemas.microsoft.com/office/drawing/2014/main" id="{9CDB263B-0296-0D91-626A-6CD1CD270849}"/>
              </a:ext>
            </a:extLst>
          </p:cNvPr>
          <p:cNvSpPr/>
          <p:nvPr/>
        </p:nvSpPr>
        <p:spPr>
          <a:xfrm>
            <a:off x="216801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3" name="Rectangle 12">
            <a:extLst>
              <a:ext uri="{FF2B5EF4-FFF2-40B4-BE49-F238E27FC236}">
                <a16:creationId xmlns:a16="http://schemas.microsoft.com/office/drawing/2014/main" id="{67D12EC7-FFD2-9AC8-3C14-957C3DB977E2}"/>
              </a:ext>
            </a:extLst>
          </p:cNvPr>
          <p:cNvSpPr/>
          <p:nvPr/>
        </p:nvSpPr>
        <p:spPr>
          <a:xfrm>
            <a:off x="282678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4" name="Rectangle 13">
            <a:extLst>
              <a:ext uri="{FF2B5EF4-FFF2-40B4-BE49-F238E27FC236}">
                <a16:creationId xmlns:a16="http://schemas.microsoft.com/office/drawing/2014/main" id="{3442BC95-E765-4C3A-D8FF-E0A213F492DE}"/>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64B01782-4958-8FED-7960-101A2C2CF443}"/>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3021216F-7028-128B-75BD-9AD4D27313C4}"/>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E60C99FE-A59A-AF79-AA57-A9957B6816EC}"/>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8A997F0B-411A-792C-1D09-0A608F241079}"/>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F6A20C15-BD98-39B0-4706-444548D16F3E}"/>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A25B1613-5636-4388-52C4-2E1E23FB20B6}"/>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B34E3E8B-3745-E4A2-40AC-1F161D6DBA30}"/>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C81BD273-2A64-0FA4-37C4-F0D0F413EE8A}"/>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D48D5059-17BF-9EC7-F310-EDCEBAB2EC68}"/>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4FA11B02-65CF-6E95-2EF4-CD6DE5EE9F3A}"/>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05631B35-CEF1-C153-383B-EFF6D0275470}"/>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04B91868-F6CA-3229-3385-E581D925A75D}"/>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A5C65D91-7B04-EB58-F43F-FB30918DC5FE}"/>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60523CFE-5B4D-688E-2414-2E88E5FF7D57}"/>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3B7B5A06-9D20-86FA-70B0-284C946E7740}"/>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175CC7DE-2588-A923-BADF-E14AAB96D181}"/>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637951A-3606-A7D7-4E64-57B17F6A5A1C}"/>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97A76371-8E38-95B1-333F-0006DCEAC3C2}"/>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BB387324-0E65-B2DD-FCD9-8A5FBDDBD4D4}"/>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A328F45D-6F67-ED8B-09DA-98B42AFEA9F3}"/>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35D4F86E-A0D0-2BE8-B9EB-51B82531A4A0}"/>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E17FB1F2-3751-EBB3-A96F-74838CA2233C}"/>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47C46AE9-F856-EE8A-9F8F-FCE6C5D66D57}"/>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1B8FFF92-5E97-FF14-1B0C-9D29BFB01815}"/>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7250FFC8-5429-48F5-70C3-5B38CB531325}"/>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50B94F9B-CBA4-1650-F6BB-1370D984C92D}"/>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A2F1F8DD-6978-AF52-BB68-5759E5B8E3C3}"/>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868310A5-0B1C-C679-8E09-11FC46B5FB4C}"/>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FC292013-E8F3-3978-5DE4-88DB8398A656}"/>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A8910E30-267E-D552-5D76-BF7FA8C471C2}"/>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7049FAAE-FFF0-939F-4CA4-877845423300}"/>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963E5DBB-A5EB-BEAB-7A65-2415B4874DB7}"/>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58ED0A1E-05B3-8689-94A6-806FE4FFC29B}"/>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EA1D0DAA-AB41-9317-733C-99C9875D5528}"/>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F1BC5775-8E05-05D0-2E06-C073CD5DE7C9}"/>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02D42D6C-08FE-9928-F187-86E6EB7B3484}"/>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3B670E53-B697-DA11-5934-2725839317B3}"/>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83444CF1-F8E9-CDDC-FD9E-78B105EED9F1}"/>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575D60F7-8601-1996-8A60-F56399A864CA}"/>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385D9468-EF34-E0BA-5C2D-1EE9A7D0B97A}"/>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95F597DA-5CB0-459B-7428-152479E5A07E}"/>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35DECF3F-CE70-2577-7190-F6842B389EDE}"/>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A6CD004B-5804-2818-288C-4D5D83C61094}"/>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50375312-0A65-9235-A4A5-5BF05EC4ED0C}"/>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440AFBB1-3FA1-E3BA-865B-C233529C7C15}"/>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8321540C-06FE-1583-E22C-DB2C0B0EF5BD}"/>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77F03CF9-F8E6-5CEE-419E-69696E42586C}"/>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4493702D-78BA-1394-BFF4-6905A9DC344D}"/>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4AEABE8B-4351-DFBA-1AF5-B6A4A4956BD5}"/>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6D11E42D-E3B2-D35C-C74D-EF0BD830FE58}"/>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A003E135-2940-3A60-5082-9E933E0DE7DB}"/>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6E3D72D5-95B2-5D91-88CB-E2B8E9741923}"/>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E4C7787E-08A2-924F-B77A-9793E5EE33EC}"/>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DA276FCF-610D-AB99-CD3F-F4AABB8DF98C}"/>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1CCFF7D8-2D77-CF54-487C-D3655C3E6EF7}"/>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95A24300-908F-149E-43A2-14FC31B30F6D}"/>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3535B071-734D-5C92-1AE1-F720B3D8DD20}"/>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CA03CABB-072A-7A59-2AB1-E3E18F15BB08}"/>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35BCFFA6-6E57-85E0-6718-3024CF113E6B}"/>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45A6DBB7-AF81-126C-F62F-5380C2510AC6}"/>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5A7B202B-7EF8-ED00-DFF7-5AF10D18D239}"/>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F28AC9DA-7556-EAC5-C152-2343A45CB59F}"/>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C77589A3-77DA-FEC1-C6D6-B0C164A1DD85}"/>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93DD0345-0BB1-C997-E25D-AE11FBF5ECA1}"/>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D2956B93-3F87-749C-8B0C-466C191600B5}"/>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B67D07FA-F9D5-9D82-11A9-C361419F110F}"/>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2ED1A0A4-5385-44DA-6A01-8A7E4C44A79A}"/>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172CABE8-D2C2-2122-D272-4ADB956507CB}"/>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A0C7DCF3-666F-10F3-F96B-893CB9CFDC5C}"/>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2C7AD42B-8EA4-A0D0-1EFD-61A9CE18139A}"/>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64C1897B-3AFC-E95B-3D2E-242FA1F03B09}"/>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71B25D36-FC60-30BF-729A-F0A365220211}"/>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5E267C84-4CA7-A76B-0608-8FEB8584A5BC}"/>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02309A67-AABD-5965-89D2-CF4833F92B5B}"/>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29546870-6A50-4998-910F-75E467C790C2}"/>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73D21F15-AEC4-77A0-BB59-854CE9D5307F}"/>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5F188F71-3214-3AAE-4F6A-1596E97BC8C5}"/>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3A3CEA56-A35F-2567-81CA-35D913D278CF}"/>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E1701CF5-8255-4B8D-5223-894E26BC64F1}"/>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7C7E857A-5CCF-03A6-1B51-B491A32899AA}"/>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E0F21262-9B68-2EA0-3963-737B489BA7C9}"/>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86E56618-12A6-AA37-EE82-DF6CEB92DFBD}"/>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AE381092-B3BB-60C2-B306-C82DF53BB0C8}"/>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4BD79ACD-093D-3084-9005-37755A74DAB9}"/>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DC46E85E-30AB-07FA-B5E0-07BD690C2B9D}"/>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5C63C84F-6C40-B490-6202-77BAEF8AACC7}"/>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A644EB0D-E860-1335-999B-6E29FDAA9EF5}"/>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DD134922-16B4-32CA-64B5-08E338847A96}"/>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AB5980AD-5355-FD64-0B06-9FCBF1F039A6}"/>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56BD0D9B-7DB3-1D86-7C53-5B3577EA9774}"/>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E20F17F1-D479-E89E-1FBF-9E655976A400}"/>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2A6CAF40-3F9E-A947-EB4C-4BD840BB9987}"/>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AE697BDE-61A0-05EF-839D-76D312F5A27E}"/>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37078E9F-5B8A-7D75-674C-6E31476E4DD8}"/>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40560ED5-8D31-335E-3385-B38997435CB7}"/>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02A4203E-1F90-1E9F-37E6-DCBE29BDF8C7}"/>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848D365E-FF66-15EC-E3DA-5763905FD3E6}"/>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F25E3683-2017-9732-B668-91C664A0B0A8}"/>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3373812D-2891-61F3-F648-018D3CD9B355}"/>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FCA66457-E465-2F40-35A9-8F1FC99E8E31}"/>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9C0C6138-E46C-1E99-89D5-3FC65830489D}"/>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133ADE81-7A79-C55C-9BC8-EA17BDFFD6CB}"/>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C42D5FB5-E0BC-0496-63CE-C46E97432898}"/>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30AF8395-D590-2C49-0780-9E9201C3C7A9}"/>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224BC4FD-1459-4034-AA32-BC96D346B0D5}"/>
              </a:ext>
            </a:extLst>
          </p:cNvPr>
          <p:cNvSpPr/>
          <p:nvPr/>
        </p:nvSpPr>
        <p:spPr>
          <a:xfrm>
            <a:off x="85016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(4,8)</a:t>
            </a:r>
          </a:p>
        </p:txBody>
      </p:sp>
      <p:cxnSp>
        <p:nvCxnSpPr>
          <p:cNvPr id="120" name="Straight Connector 119">
            <a:extLst>
              <a:ext uri="{FF2B5EF4-FFF2-40B4-BE49-F238E27FC236}">
                <a16:creationId xmlns:a16="http://schemas.microsoft.com/office/drawing/2014/main" id="{D92B4456-882E-8793-3C55-2C3E908BB186}"/>
              </a:ext>
            </a:extLst>
          </p:cNvPr>
          <p:cNvCxnSpPr/>
          <p:nvPr/>
        </p:nvCxnSpPr>
        <p:spPr>
          <a:xfrm>
            <a:off x="774121"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12186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72</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5A3A4CB3-50A6-63A3-04E7-EEA367835953}"/>
              </a:ext>
            </a:extLst>
          </p:cNvPr>
          <p:cNvSpPr/>
          <p:nvPr/>
        </p:nvSpPr>
        <p:spPr>
          <a:xfrm>
            <a:off x="272354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6" name="Straight Connector 5">
            <a:extLst>
              <a:ext uri="{FF2B5EF4-FFF2-40B4-BE49-F238E27FC236}">
                <a16:creationId xmlns:a16="http://schemas.microsoft.com/office/drawing/2014/main" id="{BC638814-107D-2909-0BF3-782E896A750B}"/>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003F48-B057-4C94-E486-C1EF11514517}"/>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E36A8B-81E3-6343-D035-8F0B57BC9FC1}"/>
              </a:ext>
            </a:extLst>
          </p:cNvPr>
          <p:cNvSpPr txBox="1"/>
          <p:nvPr/>
        </p:nvSpPr>
        <p:spPr>
          <a:xfrm>
            <a:off x="737233" y="3909453"/>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(4,4)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(4,3), (3,4)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BE4E8931-22DC-E419-75A5-1F1D43B98C9E}"/>
              </a:ext>
            </a:extLst>
          </p:cNvPr>
          <p:cNvSpPr/>
          <p:nvPr/>
        </p:nvSpPr>
        <p:spPr>
          <a:xfrm>
            <a:off x="46998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sp>
        <p:nvSpPr>
          <p:cNvPr id="10" name="Rectangle 9">
            <a:extLst>
              <a:ext uri="{FF2B5EF4-FFF2-40B4-BE49-F238E27FC236}">
                <a16:creationId xmlns:a16="http://schemas.microsoft.com/office/drawing/2014/main" id="{3DA1D061-B262-E46E-F8A0-A1904B8E398B}"/>
              </a:ext>
            </a:extLst>
          </p:cNvPr>
          <p:cNvSpPr/>
          <p:nvPr/>
        </p:nvSpPr>
        <p:spPr>
          <a:xfrm>
            <a:off x="338230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sp>
        <p:nvSpPr>
          <p:cNvPr id="11" name="Rectangle 10">
            <a:extLst>
              <a:ext uri="{FF2B5EF4-FFF2-40B4-BE49-F238E27FC236}">
                <a16:creationId xmlns:a16="http://schemas.microsoft.com/office/drawing/2014/main" id="{CEEA93D1-D29E-61F5-5B11-5385C3D88A19}"/>
              </a:ext>
            </a:extLst>
          </p:cNvPr>
          <p:cNvSpPr/>
          <p:nvPr/>
        </p:nvSpPr>
        <p:spPr>
          <a:xfrm>
            <a:off x="4041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sp>
        <p:nvSpPr>
          <p:cNvPr id="12" name="Rectangle 11">
            <a:extLst>
              <a:ext uri="{FF2B5EF4-FFF2-40B4-BE49-F238E27FC236}">
                <a16:creationId xmlns:a16="http://schemas.microsoft.com/office/drawing/2014/main" id="{68DC4FC5-CF84-8C48-DB57-2AA1BB356BED}"/>
              </a:ext>
            </a:extLst>
          </p:cNvPr>
          <p:cNvSpPr/>
          <p:nvPr/>
        </p:nvSpPr>
        <p:spPr>
          <a:xfrm>
            <a:off x="140601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sp>
        <p:nvSpPr>
          <p:cNvPr id="13" name="Rectangle 12">
            <a:extLst>
              <a:ext uri="{FF2B5EF4-FFF2-40B4-BE49-F238E27FC236}">
                <a16:creationId xmlns:a16="http://schemas.microsoft.com/office/drawing/2014/main" id="{672305ED-27B6-9EC0-7DFA-29C880DECCDC}"/>
              </a:ext>
            </a:extLst>
          </p:cNvPr>
          <p:cNvSpPr/>
          <p:nvPr/>
        </p:nvSpPr>
        <p:spPr>
          <a:xfrm>
            <a:off x="206478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4" name="Rectangle 13">
            <a:extLst>
              <a:ext uri="{FF2B5EF4-FFF2-40B4-BE49-F238E27FC236}">
                <a16:creationId xmlns:a16="http://schemas.microsoft.com/office/drawing/2014/main" id="{E0B76D45-41E1-A22D-776A-2B614BB96BC8}"/>
              </a:ext>
            </a:extLst>
          </p:cNvPr>
          <p:cNvSpPr/>
          <p:nvPr/>
        </p:nvSpPr>
        <p:spPr>
          <a:xfrm>
            <a:off x="53487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5" name="Rectangle 14">
            <a:extLst>
              <a:ext uri="{FF2B5EF4-FFF2-40B4-BE49-F238E27FC236}">
                <a16:creationId xmlns:a16="http://schemas.microsoft.com/office/drawing/2014/main" id="{BEF2F7AF-EFD3-5CC3-0871-D65E9988F93F}"/>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D65F23CD-3B9F-2351-5AA6-52033F1D52FA}"/>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C094C22C-3A21-4858-A7F4-0320664F711C}"/>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DDEDE86E-FA10-0327-E34F-9961C6FFB9A7}"/>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E87E0968-633A-3233-DBD8-A45007E6497F}"/>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DD9E1A06-8F6D-AB83-D765-D48C18E60226}"/>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A96158F1-BFB9-2879-F2E6-1D9071CE75F7}"/>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97B4D699-5C10-42C0-DB37-41A5132C186D}"/>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E2912A7D-2154-5F2C-BEB8-406274D5C799}"/>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A701BFA2-B642-5BDF-DAA2-1480488CE6A9}"/>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CA6362C8-8CFA-8500-C407-AA50D46F5F91}"/>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CC864541-C97D-B333-F4B9-23F4E055CB10}"/>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F35607FD-331F-153A-76BB-D29A1A7BD580}"/>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DB51F911-A5A6-FB0E-1C2B-27067F2B7EA9}"/>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53A4115A-8DC3-F82C-842E-F49D0939B209}"/>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BD34BD2B-4954-4EDF-8D63-DA932F3B7314}"/>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9D790742-C3A7-0B63-CF2E-6013D5DBA8AF}"/>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F5B98313-FC4C-9A8F-7E7D-891675EB564C}"/>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8B10ECF0-008E-4303-3DA9-1BEBEF359582}"/>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ED30C3EC-4DB6-35BA-22EC-9A1B6F88BCC4}"/>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8A14015B-B463-C515-D9CB-2B22522E8FA1}"/>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542F8224-86A4-E85B-6FB1-420EE0A5D4B5}"/>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0B96D34A-E3AD-7CE3-C17A-57731E1D1AE3}"/>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2560B3AF-E23F-8B95-1FEE-6AC2FD85D40B}"/>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F1EB751B-7D83-FC7B-DA43-816AD7328092}"/>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A07A46F4-3308-A2A8-C26B-F6ACB298B2AB}"/>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87B67165-68C5-571A-012F-7C47B1B2D050}"/>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3C97CFC1-ACFE-FAA4-91DE-F1A22A25F146}"/>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F6609A8A-9F94-2AA9-DC2E-1E5C4D5D1571}"/>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ABA8AF41-5B6E-8529-200D-384573AEB6E0}"/>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71E778BD-2D4E-F6DA-3A1A-CC0E2808785B}"/>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D2CABF27-558A-12F4-2FF2-CAB6F60603C6}"/>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882FCDA3-8248-0955-0086-E7CC8F74B534}"/>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6384CC53-8B8C-CA1C-0036-34378C505051}"/>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DE8C8A35-F039-5A8F-FA3A-EB82D76FC9A3}"/>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3A2816BD-DBE9-0414-0D45-8909000339F1}"/>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002797EA-6CA3-AA03-6F65-2D8ADE83B5D0}"/>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51872BFD-8532-6EB8-6F57-32812F0F6EC5}"/>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41C2DEF3-EE3A-B6FC-6786-B18F23B6B9D5}"/>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4F67873E-6171-D543-D15A-7D99B3BC0E85}"/>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05218E52-AF82-6A47-9A08-6F01826D5EB3}"/>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4C9C8CD9-7803-FEF9-4685-955A2B1763DC}"/>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D2A6EC61-9884-33FA-0EF7-17983C0CE0DB}"/>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B9A79213-BD6B-98EF-773A-BEBCF690D977}"/>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B6F701C2-3BF2-58E0-13A5-B12A64FB294D}"/>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8FF4D36C-97C7-6585-1041-E09C9FF05F11}"/>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B48F7872-09B3-512D-9FE9-C1D13276F471}"/>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81EA5F25-59EB-1665-9859-7062D9D99250}"/>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C5B5BBAF-55C9-BF34-F75D-BB599980B6FD}"/>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5A5E9C03-EE22-A242-6983-E4C62030D953}"/>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C5611959-E67F-C0C3-BEBD-1CAA2C8E2C07}"/>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90A10283-9D27-F0F4-779E-8517A7F61921}"/>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4A539454-C179-E6CD-1691-683498CE8224}"/>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2DE2A9FA-4167-F61F-1837-021C39BA9AD2}"/>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CCF6E30B-4131-1E40-1299-934BB5DE5F0A}"/>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5E8A984D-D802-7A7E-167B-309D98D031B5}"/>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783C6B4F-F8EC-A448-0A8E-2C6843629495}"/>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118F0296-7758-8EFB-60FE-C6E00BD361EA}"/>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E3C03F65-F799-56C1-10A1-18F39A251CA3}"/>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8EBFB70E-A68B-01BF-BB9C-E0D4DD089D38}"/>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89E7411F-B074-70B5-0DA9-C37A70AA4400}"/>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6D5DB995-AE67-3DE4-11D7-BC4B725A0B2D}"/>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E423DE4E-EA3D-1E80-3855-8EE563073627}"/>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5251BDDF-5935-9141-38D7-8111C37C42A5}"/>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171D3C3E-BE13-3E7C-FAD2-206075CEC383}"/>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B9EB7C77-E106-4D6D-3A0B-3EF218DE11DE}"/>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E7242BE9-E5C7-9929-E56D-56454B00F772}"/>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7D66BB2C-9AA1-5A06-DFF9-3B6EE7E265C8}"/>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CAD91D43-DD30-B2BF-0A14-2600D59DCCCE}"/>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C3AAB396-B12C-07AD-73CD-A773AC63741E}"/>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84BDCFB3-9787-1ECD-56FC-94F392DBC3D0}"/>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29852C8B-667F-8CE5-4BC5-49EB6A4DC939}"/>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480A0404-7F8F-19A7-ED95-D8664A29117A}"/>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04484D87-AC26-8045-8413-FA321C81437E}"/>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56B150BA-EF09-5850-041F-65E694733FCE}"/>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89FD2FF8-E9EA-E88A-643C-8A27B5B309B2}"/>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BA717C39-2A9B-F356-43D5-F832D5DAE49D}"/>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6956ED08-2587-2E1B-81A7-29ED01C0D659}"/>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61649839-C36E-3A93-786D-E8899B5790A1}"/>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F0C865C3-0F5A-2B6B-E916-AFEAF956188F}"/>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37C77D23-C2AB-4585-5F32-34BEF9FD878B}"/>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56135E4E-F55C-57E6-B4C2-21F5E67CC69E}"/>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373FD0EE-3064-6CC7-122F-F6926AB0CEA2}"/>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099ACD16-6862-BDA2-236A-4181A12C1F7C}"/>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7BE3427C-62B0-59E5-A944-5498AE76FEA8}"/>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98BB8985-74C6-2D17-EDA7-2950B0E2C772}"/>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7EC84BF2-58EF-7101-3BFD-DC838F2FE215}"/>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215B0BB3-C123-B6A7-72E3-FEAA018DC514}"/>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E602E0D1-66CC-53B6-EF24-D0F3A6D33206}"/>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9819AFC3-49C1-F817-59DB-C9E9734DF40E}"/>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68F3EF88-5346-C44F-EA5A-88A0B98FEB12}"/>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9256ECE6-8D3C-B272-329A-841D0D5CF08B}"/>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367DCFD9-7EA3-F7CC-EDDD-B3252AF11434}"/>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E13A192B-D55C-1A57-222D-3EDA3D3C5037}"/>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F2130491-1930-EB3F-54AB-87826E3D9835}"/>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6DCCA317-A830-2B25-0D47-9C3833C7280F}"/>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27">
            <a:extLst>
              <a:ext uri="{FF2B5EF4-FFF2-40B4-BE49-F238E27FC236}">
                <a16:creationId xmlns:a16="http://schemas.microsoft.com/office/drawing/2014/main" id="{F809E565-23AC-22A6-1C00-052AA81E70FB}"/>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2" name="TextBox 111">
            <a:extLst>
              <a:ext uri="{FF2B5EF4-FFF2-40B4-BE49-F238E27FC236}">
                <a16:creationId xmlns:a16="http://schemas.microsoft.com/office/drawing/2014/main" id="{8FEA366F-A2AD-6EE7-67BA-067E4DB5E6B1}"/>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3" name="TextBox 112">
            <a:extLst>
              <a:ext uri="{FF2B5EF4-FFF2-40B4-BE49-F238E27FC236}">
                <a16:creationId xmlns:a16="http://schemas.microsoft.com/office/drawing/2014/main" id="{544929F1-F29C-420F-318C-8F978C85901B}"/>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4" name="TextBox 113">
            <a:extLst>
              <a:ext uri="{FF2B5EF4-FFF2-40B4-BE49-F238E27FC236}">
                <a16:creationId xmlns:a16="http://schemas.microsoft.com/office/drawing/2014/main" id="{E655670B-6592-031B-FF89-9DC67EBB082F}"/>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5" name="TextBox 114">
            <a:extLst>
              <a:ext uri="{FF2B5EF4-FFF2-40B4-BE49-F238E27FC236}">
                <a16:creationId xmlns:a16="http://schemas.microsoft.com/office/drawing/2014/main" id="{D232F0AF-723B-D7DA-2D02-4C651C015CCA}"/>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6" name="TextBox 115">
            <a:extLst>
              <a:ext uri="{FF2B5EF4-FFF2-40B4-BE49-F238E27FC236}">
                <a16:creationId xmlns:a16="http://schemas.microsoft.com/office/drawing/2014/main" id="{95485724-C8AC-DCE2-7317-D19785C36D2F}"/>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7" name="TextBox 116">
            <a:extLst>
              <a:ext uri="{FF2B5EF4-FFF2-40B4-BE49-F238E27FC236}">
                <a16:creationId xmlns:a16="http://schemas.microsoft.com/office/drawing/2014/main" id="{491EFADC-8EE3-2D44-2669-421B24FA329D}"/>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8" name="TextBox 117">
            <a:extLst>
              <a:ext uri="{FF2B5EF4-FFF2-40B4-BE49-F238E27FC236}">
                <a16:creationId xmlns:a16="http://schemas.microsoft.com/office/drawing/2014/main" id="{F564E406-367A-C55D-C38C-944190433A3F}"/>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9" name="TextBox 118">
            <a:extLst>
              <a:ext uri="{FF2B5EF4-FFF2-40B4-BE49-F238E27FC236}">
                <a16:creationId xmlns:a16="http://schemas.microsoft.com/office/drawing/2014/main" id="{1E66BB04-FAC8-EED1-306D-CCEC9D038581}"/>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0" name="Rectangle 119">
            <a:extLst>
              <a:ext uri="{FF2B5EF4-FFF2-40B4-BE49-F238E27FC236}">
                <a16:creationId xmlns:a16="http://schemas.microsoft.com/office/drawing/2014/main" id="{C567DC88-F475-09F3-01F9-E1B50B136C36}"/>
              </a:ext>
            </a:extLst>
          </p:cNvPr>
          <p:cNvSpPr/>
          <p:nvPr/>
        </p:nvSpPr>
        <p:spPr>
          <a:xfrm>
            <a:off x="74724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(4,4)</a:t>
            </a:r>
          </a:p>
        </p:txBody>
      </p:sp>
      <p:cxnSp>
        <p:nvCxnSpPr>
          <p:cNvPr id="121" name="Straight Connector 120">
            <a:extLst>
              <a:ext uri="{FF2B5EF4-FFF2-40B4-BE49-F238E27FC236}">
                <a16:creationId xmlns:a16="http://schemas.microsoft.com/office/drawing/2014/main" id="{1E07AFAC-1AA7-1E28-5D02-80E923CF0692}"/>
              </a:ext>
            </a:extLst>
          </p:cNvPr>
          <p:cNvCxnSpPr/>
          <p:nvPr/>
        </p:nvCxnSpPr>
        <p:spPr>
          <a:xfrm>
            <a:off x="774121"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76557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73</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5" name="Rectangle 4">
            <a:extLst>
              <a:ext uri="{FF2B5EF4-FFF2-40B4-BE49-F238E27FC236}">
                <a16:creationId xmlns:a16="http://schemas.microsoft.com/office/drawing/2014/main" id="{8415092B-D352-EE44-DA7B-B48548FEE634}"/>
              </a:ext>
            </a:extLst>
          </p:cNvPr>
          <p:cNvSpPr/>
          <p:nvPr/>
        </p:nvSpPr>
        <p:spPr>
          <a:xfrm>
            <a:off x="272354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6" name="Straight Connector 5">
            <a:extLst>
              <a:ext uri="{FF2B5EF4-FFF2-40B4-BE49-F238E27FC236}">
                <a16:creationId xmlns:a16="http://schemas.microsoft.com/office/drawing/2014/main" id="{6C82F58D-91E3-C068-EA18-CF35A5B17D51}"/>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1687F3-6972-21AF-EEEA-CB4DDA2F9F25}"/>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96DEAE-99BA-5CE6-733F-328DA9097E85}"/>
              </a:ext>
            </a:extLst>
          </p:cNvPr>
          <p:cNvSpPr txBox="1"/>
          <p:nvPr/>
        </p:nvSpPr>
        <p:spPr>
          <a:xfrm>
            <a:off x="762437" y="3887574"/>
            <a:ext cx="5680996" cy="875945"/>
          </a:xfrm>
          <a:prstGeom prst="rect">
            <a:avLst/>
          </a:prstGeom>
        </p:spPr>
        <p:txBody>
          <a:bodyPr vert="horz" wrap="square" lIns="91440" tIns="45720" rIns="91440" bIns="45720" rtlCol="0">
            <a:spAutoFit/>
          </a:bodyPr>
          <a:lstStyle/>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(3,5)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Không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nào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DEEE5A0C-3F67-5C31-03CA-91C11F01EE4C}"/>
              </a:ext>
            </a:extLst>
          </p:cNvPr>
          <p:cNvSpPr/>
          <p:nvPr/>
        </p:nvSpPr>
        <p:spPr>
          <a:xfrm>
            <a:off x="46998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sp>
        <p:nvSpPr>
          <p:cNvPr id="10" name="Rectangle 9">
            <a:extLst>
              <a:ext uri="{FF2B5EF4-FFF2-40B4-BE49-F238E27FC236}">
                <a16:creationId xmlns:a16="http://schemas.microsoft.com/office/drawing/2014/main" id="{8A0A2E2B-9142-82F7-F220-9524E1FF85B9}"/>
              </a:ext>
            </a:extLst>
          </p:cNvPr>
          <p:cNvSpPr/>
          <p:nvPr/>
        </p:nvSpPr>
        <p:spPr>
          <a:xfrm>
            <a:off x="338230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sp>
        <p:nvSpPr>
          <p:cNvPr id="11" name="Rectangle 10">
            <a:extLst>
              <a:ext uri="{FF2B5EF4-FFF2-40B4-BE49-F238E27FC236}">
                <a16:creationId xmlns:a16="http://schemas.microsoft.com/office/drawing/2014/main" id="{BB225549-E9E8-CF9D-556F-BB82F7036872}"/>
              </a:ext>
            </a:extLst>
          </p:cNvPr>
          <p:cNvSpPr/>
          <p:nvPr/>
        </p:nvSpPr>
        <p:spPr>
          <a:xfrm>
            <a:off x="4041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sp>
        <p:nvSpPr>
          <p:cNvPr id="12" name="Rectangle 11">
            <a:extLst>
              <a:ext uri="{FF2B5EF4-FFF2-40B4-BE49-F238E27FC236}">
                <a16:creationId xmlns:a16="http://schemas.microsoft.com/office/drawing/2014/main" id="{00C9CCBE-6BAA-42AD-4E44-2F3EE34EAC31}"/>
              </a:ext>
            </a:extLst>
          </p:cNvPr>
          <p:cNvSpPr/>
          <p:nvPr/>
        </p:nvSpPr>
        <p:spPr>
          <a:xfrm>
            <a:off x="206478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sp>
        <p:nvSpPr>
          <p:cNvPr id="13" name="Rectangle 12">
            <a:extLst>
              <a:ext uri="{FF2B5EF4-FFF2-40B4-BE49-F238E27FC236}">
                <a16:creationId xmlns:a16="http://schemas.microsoft.com/office/drawing/2014/main" id="{4EF3E98B-6C33-792C-1467-BE2996A89D12}"/>
              </a:ext>
            </a:extLst>
          </p:cNvPr>
          <p:cNvSpPr/>
          <p:nvPr/>
        </p:nvSpPr>
        <p:spPr>
          <a:xfrm>
            <a:off x="53487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4" name="Rectangle 13">
            <a:extLst>
              <a:ext uri="{FF2B5EF4-FFF2-40B4-BE49-F238E27FC236}">
                <a16:creationId xmlns:a16="http://schemas.microsoft.com/office/drawing/2014/main" id="{FA22B3D3-4638-3089-56B8-F886EF9FEDB3}"/>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32B93699-FB24-CCAB-1ED8-4F2BF6206175}"/>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906F57A1-D4B7-B75B-67BD-201DE6CCAF6C}"/>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01FC5ADF-9971-4F61-D519-13DD75576EFC}"/>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C48BB5C0-B23C-B13F-973E-A54703047BE6}"/>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09A31E6C-7097-10F8-B7F2-9D9A41281A0E}"/>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83164052-8534-555B-DACB-C805CDF61390}"/>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22CA6A98-B2BB-F77B-1BDB-1E8CC47C99C5}"/>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46FF2183-6999-7B0D-3556-94C77F925A82}"/>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A8C6542B-F069-E458-4ABC-EBD0B389B49E}"/>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4025153A-8FC6-75D2-BC6D-EC0104E50F36}"/>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F20750B4-757A-9F3B-3AE4-C67909AB5FC0}"/>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DFED9FBE-87E1-4B9B-DD2E-E2793DF265F6}"/>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145F7662-6DE4-C266-8D17-323BA602D81D}"/>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B74DB9A9-5F85-B2DE-B156-B2AE268F2B51}"/>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491006A5-52A1-915D-6AB1-BC41896A9DCA}"/>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862EF886-780A-3292-DB42-B6C5CF2D7B4D}"/>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174AF2AA-7C30-33AA-8E97-7DFED3E6C0A9}"/>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2EB11728-6483-21FC-E2FF-618E34DA2E5A}"/>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22470232-01D6-C02F-F13C-C00DFF4B60E2}"/>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0A94645E-BD74-33DF-6CE3-4639F27B5819}"/>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7706BB8A-A01B-4ACA-20F6-13537158E61B}"/>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A64B6A36-A2DB-B672-690C-A4806FBB0FAD}"/>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1961EC49-9A68-6A18-C711-2DFF8D610630}"/>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DB37FBF2-2CDF-05A6-23D4-C2E93FB706AE}"/>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E498434A-DA87-1544-D635-31B166395325}"/>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A9474BFA-2AC1-56C4-7B6C-66A2381D0E66}"/>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2CFF7F1D-C1F0-E7FC-2B31-FB090E013941}"/>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F6606482-138D-5264-0886-A75092363926}"/>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459D1C94-7ABE-3462-5BDD-5EA351B063E0}"/>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07141373-59D4-B096-F3B2-8739E714BF7A}"/>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28C82420-B39C-4C1F-CB48-D2A58A07E9AA}"/>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7BEE1B81-8776-7993-0D8F-DF8CC4475073}"/>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CF6625FD-AC70-5677-7DB6-CBD731101259}"/>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208B91D-0454-4691-C6B8-D774DF6E1420}"/>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2F7398EF-0139-CB9D-1C77-E147871AD4E7}"/>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CC16D411-9B72-5EE4-B599-97F2BE1EC20D}"/>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B8D14598-C4BC-BF3B-CC39-E834832DAF48}"/>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6AF82088-9244-0852-32C3-7B1819EBA326}"/>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9E779215-45AB-6D13-E5BE-2A88C536935B}"/>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874BB26E-17FA-2FA2-60F7-67A78CD93C40}"/>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F613B3E3-B07A-0881-0522-13F1E43AC819}"/>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9312213F-48DD-FC0A-BF20-71230232C306}"/>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EBD8CA0D-DC71-54EF-8AE1-2257ABC7D263}"/>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50D21069-5F9F-0B30-16B5-C14F43BC8009}"/>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A2F147DF-1FEF-E9FA-3034-3268B211C3AD}"/>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EB7EF844-3339-4AE3-49A2-0BE872703766}"/>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F17AF9B4-87EA-EC03-1F8E-47AE9234F316}"/>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B95286C6-348F-3FD4-6DBA-E55BD95F73C0}"/>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6C860399-F645-4673-25E1-26A1CD17121F}"/>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6B1CF0DD-31B8-BCDD-6C9D-4D8BFDB6AE5E}"/>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24620460-BF37-E987-7415-1D29CF4B9C82}"/>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80354238-FA5B-0692-E363-4F02E6089F77}"/>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4C490F1F-EB0A-2CDD-5AD1-61D83B6E8335}"/>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883EEF22-580A-9C32-8B85-93F4A51BCCCA}"/>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C1658505-A128-03AA-AB4D-634487014915}"/>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D4E5EC2B-B045-3B12-549D-6A476344A35F}"/>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D4983492-0E82-F94E-6FA4-DCA1E96BA544}"/>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05A7F8F7-44B4-81CA-402F-BC80F1EB434E}"/>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87930B09-8FAE-7D9D-7CEC-FDE552AA0927}"/>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E0E6BCA2-341C-42D4-2418-7080BD779FF9}"/>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11749EF1-F2A0-5557-9BC9-07014908CF4E}"/>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2D145DBD-61C2-F415-AB37-BA3F7FBBCEA4}"/>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87046D14-C56C-4E0C-1185-0DEA0CB02FFE}"/>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7FA25A32-6C58-D73D-BDF1-D722B0154D64}"/>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0B434ADB-9164-3B88-5959-F253D142A025}"/>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2703EFFC-AFC6-B4C3-B7CC-3FD29062CD33}"/>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1024459D-B566-2F7A-5FCE-BB608A8B584A}"/>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A1651B30-A18A-0A33-B573-F48A8BDFD898}"/>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2B44FE77-859D-9052-DCC4-20916023D4F2}"/>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BB7B131A-22D4-66FA-3E17-F14250D02D0B}"/>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A1BB5388-9B93-2B81-C1FF-6935B5E87008}"/>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221142B3-A3AE-28F5-6A2D-80B81E2741E2}"/>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021395C9-1302-4115-359C-844C2C52751D}"/>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D6587A47-2E70-B1F8-87B5-5CE93E6CFD58}"/>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B77C4161-86CF-C708-1073-4B12F099D64F}"/>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2931BFFF-8955-9AB6-C7D9-6B32054D044D}"/>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3A2229F4-5DD2-2B9B-1D06-5A2817FAE84A}"/>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ED305716-CCD2-7AC4-B2E6-548E3E81D048}"/>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73D52C55-A7EC-689F-236B-4E285DA6B881}"/>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84A9C512-0FD1-3B9B-9EB5-E5CCDDE8FA25}"/>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913A066E-2D51-C97D-21B2-8A3432FE7E65}"/>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FE757578-B6B9-0563-1DBE-14A343C1C7C9}"/>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3C21319F-3334-588F-2D37-1287B76339F0}"/>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547FC8EB-F757-2997-8D3B-C4B929E88D18}"/>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DADF2188-4ED2-522A-A0F0-8E47D6B7DDF3}"/>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02718C46-FD49-B506-07F4-3FFA7B23E91B}"/>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C9C810E8-8F07-4726-8A9E-52005663AE63}"/>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021E0A83-EE2D-4708-3A66-8BD2281F7A9E}"/>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E5E71EE1-0682-4B13-55ED-2FCC904B9F68}"/>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A8CA2EC2-C6D7-563B-983D-5A426749F4BE}"/>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DAB356CD-F7AF-8661-EBF4-66B028FA3E91}"/>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B47FF6CA-3744-C9AA-0348-34615DEA0215}"/>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780F4E9B-B2E1-7270-7CF6-D1D358E7DDCA}"/>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86334FFC-1BED-BAF6-B2DD-4F962EC33F2B}"/>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E21555D7-B2B8-26AC-CED4-A23F96F8AACC}"/>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09">
            <a:extLst>
              <a:ext uri="{FF2B5EF4-FFF2-40B4-BE49-F238E27FC236}">
                <a16:creationId xmlns:a16="http://schemas.microsoft.com/office/drawing/2014/main" id="{490B0670-B8BD-4B0A-076E-B4C69A989F6B}"/>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EFEC474D-6DD7-F0D6-D996-4BB3CCED2842}"/>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009971F9-0425-91A8-58DC-284D4DE4A091}"/>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A0B2162B-EB1B-4AEF-B415-016D8C8A8525}"/>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C342E5D4-8D48-D7BA-2B3B-F1D9EF5E8DBD}"/>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541F2CDD-3D52-758C-2A71-F6CAA4E843E4}"/>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3EFC9E1B-E291-7616-065D-BABEE2066680}"/>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ED7FA9A5-CECC-E705-E909-FBF84E68C910}"/>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8E003843-36A0-18B9-B75D-2C8A3F4EBBB9}"/>
              </a:ext>
            </a:extLst>
          </p:cNvPr>
          <p:cNvSpPr/>
          <p:nvPr/>
        </p:nvSpPr>
        <p:spPr>
          <a:xfrm>
            <a:off x="140601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(3,5)</a:t>
            </a:r>
          </a:p>
        </p:txBody>
      </p:sp>
      <p:cxnSp>
        <p:nvCxnSpPr>
          <p:cNvPr id="119" name="Straight Connector 118">
            <a:extLst>
              <a:ext uri="{FF2B5EF4-FFF2-40B4-BE49-F238E27FC236}">
                <a16:creationId xmlns:a16="http://schemas.microsoft.com/office/drawing/2014/main" id="{091C1A40-4253-0A5E-8BB5-7AFD33975035}"/>
              </a:ext>
            </a:extLst>
          </p:cNvPr>
          <p:cNvCxnSpPr/>
          <p:nvPr/>
        </p:nvCxnSpPr>
        <p:spPr>
          <a:xfrm>
            <a:off x="1351065"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950294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74</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7BA82CF-34C8-A174-CA1C-C29157882250}"/>
              </a:ext>
            </a:extLst>
          </p:cNvPr>
          <p:cNvSpPr/>
          <p:nvPr/>
        </p:nvSpPr>
        <p:spPr>
          <a:xfrm>
            <a:off x="272354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6" name="Straight Connector 5">
            <a:extLst>
              <a:ext uri="{FF2B5EF4-FFF2-40B4-BE49-F238E27FC236}">
                <a16:creationId xmlns:a16="http://schemas.microsoft.com/office/drawing/2014/main" id="{847C2396-EF6A-599B-D76E-58AAE4B85983}"/>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69CCE1D-C12C-7366-17F9-DFAA88E818F4}"/>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6C13E6-C668-81B4-40D6-56447C90E5E7}"/>
              </a:ext>
            </a:extLst>
          </p:cNvPr>
          <p:cNvSpPr txBox="1"/>
          <p:nvPr/>
        </p:nvSpPr>
        <p:spPr>
          <a:xfrm>
            <a:off x="766343" y="3891414"/>
            <a:ext cx="5680996" cy="875945"/>
          </a:xfrm>
          <a:prstGeom prst="rect">
            <a:avLst/>
          </a:prstGeom>
        </p:spPr>
        <p:txBody>
          <a:bodyPr vert="horz" wrap="square" lIns="91440" tIns="45720" rIns="91440" bIns="45720" rtlCol="0">
            <a:spAutoFit/>
          </a:bodyPr>
          <a:lstStyle/>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(3,7)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(2,7)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16D1F518-119F-F850-C4DE-53FE4EEBB1E4}"/>
              </a:ext>
            </a:extLst>
          </p:cNvPr>
          <p:cNvSpPr/>
          <p:nvPr/>
        </p:nvSpPr>
        <p:spPr>
          <a:xfrm>
            <a:off x="46998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sp>
        <p:nvSpPr>
          <p:cNvPr id="10" name="Rectangle 9">
            <a:extLst>
              <a:ext uri="{FF2B5EF4-FFF2-40B4-BE49-F238E27FC236}">
                <a16:creationId xmlns:a16="http://schemas.microsoft.com/office/drawing/2014/main" id="{10EE2CB5-63D2-0164-0398-0689808F75DE}"/>
              </a:ext>
            </a:extLst>
          </p:cNvPr>
          <p:cNvSpPr/>
          <p:nvPr/>
        </p:nvSpPr>
        <p:spPr>
          <a:xfrm>
            <a:off x="338230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sp>
        <p:nvSpPr>
          <p:cNvPr id="11" name="Rectangle 10">
            <a:extLst>
              <a:ext uri="{FF2B5EF4-FFF2-40B4-BE49-F238E27FC236}">
                <a16:creationId xmlns:a16="http://schemas.microsoft.com/office/drawing/2014/main" id="{C868CCC9-E32B-E0B8-C47C-B082C56773FC}"/>
              </a:ext>
            </a:extLst>
          </p:cNvPr>
          <p:cNvSpPr/>
          <p:nvPr/>
        </p:nvSpPr>
        <p:spPr>
          <a:xfrm>
            <a:off x="4041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sp>
        <p:nvSpPr>
          <p:cNvPr id="12" name="Rectangle 11">
            <a:extLst>
              <a:ext uri="{FF2B5EF4-FFF2-40B4-BE49-F238E27FC236}">
                <a16:creationId xmlns:a16="http://schemas.microsoft.com/office/drawing/2014/main" id="{5F6AECE6-D521-6560-C0B4-04C5236A76AB}"/>
              </a:ext>
            </a:extLst>
          </p:cNvPr>
          <p:cNvSpPr/>
          <p:nvPr/>
        </p:nvSpPr>
        <p:spPr>
          <a:xfrm>
            <a:off x="600753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sp>
        <p:nvSpPr>
          <p:cNvPr id="13" name="Rectangle 12">
            <a:extLst>
              <a:ext uri="{FF2B5EF4-FFF2-40B4-BE49-F238E27FC236}">
                <a16:creationId xmlns:a16="http://schemas.microsoft.com/office/drawing/2014/main" id="{FE3E7AD1-85E9-1F05-2957-B6E96D1EDDF3}"/>
              </a:ext>
            </a:extLst>
          </p:cNvPr>
          <p:cNvSpPr/>
          <p:nvPr/>
        </p:nvSpPr>
        <p:spPr>
          <a:xfrm>
            <a:off x="53487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4" name="Rectangle 13">
            <a:extLst>
              <a:ext uri="{FF2B5EF4-FFF2-40B4-BE49-F238E27FC236}">
                <a16:creationId xmlns:a16="http://schemas.microsoft.com/office/drawing/2014/main" id="{98B34ADF-A5DF-5FF3-E5C0-4A4A1041F60C}"/>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F2503C5D-516A-C720-C272-243175C1F8F4}"/>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BC067294-8D3B-6B78-342D-35103EA0A7F4}"/>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7A4403EE-6966-8B4B-C5B9-88C3BB9E92F7}"/>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51F9B06C-1E63-AFD7-7B38-609E1EC7C641}"/>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045D221C-4C13-3275-B5AE-0CE2D733E7A1}"/>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4995547F-F935-57F7-A659-9C4132262501}"/>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EE3D8F19-2878-2978-A695-A03B546C842D}"/>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D3EA5143-85B4-A424-74E6-AF1C532D80C3}"/>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6CCFDE2A-03B3-4B17-A399-20F086D9EE73}"/>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49CC8595-4F1D-F222-B792-8426E7F1D8C1}"/>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A1614A6B-7B18-0614-D807-F43B2ABFF682}"/>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7F94F3B6-1E06-AE2F-A24A-F9DD1145C775}"/>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9A9A6AC9-17FA-F00D-8A1A-BF7A1C6143BB}"/>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C34FC680-8255-46F1-E642-DB9E0DD2A7FF}"/>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3B5FCC04-F5BE-145D-A39B-92A0EB9CA1FC}"/>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A52FD07C-B6C0-0754-2E94-5C21DE475A20}"/>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D36DA9CE-65C8-E938-D0F4-ABC52DCDA106}"/>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593291FE-1782-A2E0-5F4C-BEAE04B8D289}"/>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9A65A3F1-CE91-5C2A-5CB5-903AEF25A5D6}"/>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829782AE-4BB9-A7B7-7613-E2DEEE747845}"/>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BABCF8DC-487F-4100-AEF9-9C63618931C4}"/>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B102169C-DA2F-0168-010A-BC62F3F12536}"/>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C74665D0-06B0-75A4-620D-FCF928B2154C}"/>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AFEBC66A-399C-2C9B-90F1-C9BF838F4272}"/>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BD835E15-8BD7-EF19-5E5A-D387586F40CF}"/>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94386D82-6387-B385-0212-F0EF7370B8F7}"/>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3D522522-5E51-3D7D-0F88-57E12B533705}"/>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BFE41755-ED0B-9F58-9AED-A7968509A30D}"/>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6D7A7320-7C62-2271-3267-C3C0237DBE2A}"/>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19554715-999B-A756-A2D1-A9B481031385}"/>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87AD7C5F-0EC2-EF83-8095-6391558B2746}"/>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E29F33D2-7C8C-442F-1D3F-B40F9E08C24C}"/>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DDB08A41-74E8-3276-573B-9C2E99639D28}"/>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9FEE6A0A-8862-7FBC-A1F9-391EF049E0ED}"/>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9D6F831C-C9CE-662E-109F-5483742190D2}"/>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A6539E7B-D24A-2F0B-ADA4-685E355EF19A}"/>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6F54A1B3-49D0-CB1A-7C3D-A78418FE7FA1}"/>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F2E60D32-DCED-0A55-63C6-E1B102D21B8A}"/>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D1E00CD0-4FCC-961E-D68F-5FF9166BD5C4}"/>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EEBD3D9A-5792-96AA-2FF6-BD67E098A90F}"/>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7F15A084-3A9E-10E1-3456-398D73FADFA6}"/>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B3F9B23B-DB93-F2C3-90DD-D779AF0D5A46}"/>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4A20B4E5-CB39-79DB-524A-0F2A1D50243D}"/>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7FFA707C-AF3E-DD89-8264-0CACC78AAC9C}"/>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1D41C9AF-278E-0EC8-BC76-11FBB3B71FDE}"/>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0FAC34B6-A94E-BE2E-1DD2-E8DFF1A173E7}"/>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42E97483-FF41-1805-09C7-EDBBF6D15EFB}"/>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F96CB08B-C98C-4863-99A2-D8148B5D1DB6}"/>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CBAD8D37-58B7-489D-40CA-94B9FC20FD11}"/>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2011375A-5AF4-12FB-02D8-9B05C2D365C0}"/>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5083FF39-91BD-99AF-0D59-34ADEF8621DC}"/>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D9727948-FEC9-1FC5-D6DC-C1CE2C5B5B0F}"/>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03118EB9-7D9D-BC80-ABB8-FD294DA2B667}"/>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B526B8BB-D756-F7CC-54F7-97FF5B768F81}"/>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09A7F873-C8C7-CF89-34C9-E2234A1FE260}"/>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F2061FEB-483A-EE9F-B1A2-DC863CD8A940}"/>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BAE61A58-2AAF-099A-E0D1-E09B1EA90DF3}"/>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BD8F32C5-726F-DDA9-2A20-7720D3C1B402}"/>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EE87A34B-7C2B-40A1-657C-C942B1F302D8}"/>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70B4767C-9295-43E1-16F0-DBDD4CA7FA1E}"/>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CB56442C-9BB6-BCA2-E66A-98FA7933F70D}"/>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0DBFBB72-1937-F769-3CCE-29464872D060}"/>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23F89244-B8F5-BC06-F05E-5B18A5E9AB9B}"/>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1D193C08-24A6-1ADE-4106-A7012D5DBC71}"/>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2525A036-4214-463A-C050-AB90E286934F}"/>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2E401ED2-CFB4-FF14-1A12-0BBEB2A2B669}"/>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6C76E196-5860-21F7-7FF2-4ECA3395CC51}"/>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BBAC89F1-F3BA-9282-FD82-E4897CEA3EE8}"/>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002B8396-351F-D2F0-F6C6-96D38D5E4490}"/>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1A976FC5-DA56-73D3-8AA2-946F536BBEF5}"/>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EA36D080-0FBB-C7DA-1780-5BCC7B706CF4}"/>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CA96278B-6D0C-B90B-BBE8-D4A038017555}"/>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B3CE326F-E407-C92D-A589-4729B40CA5C9}"/>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22829FF1-0882-53D3-40B4-CC453F355F55}"/>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23553DFF-5B3A-CCA2-3301-D65D6D36AD6B}"/>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D0BC7540-8887-EC81-03BF-73B7C13D994B}"/>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D653A282-328F-A031-B749-704EFD0AA37E}"/>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592FB23C-EC33-415F-ED0C-7B50FDF70C5A}"/>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BC8B6187-5A09-29CA-32BD-E3DCAC9693CB}"/>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FE0419EC-CB9E-9A54-F190-2F3B3B9FF751}"/>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177D19E2-408C-5C67-245A-6540524117E0}"/>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2979B989-DC82-F562-DE24-A832D538EEE6}"/>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D8F832D0-4516-99B6-4097-19735D8A1E3E}"/>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14200E87-3C50-B606-4E0D-5BCDE1D60DDE}"/>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296C2F3F-47A7-E4F3-4A1E-43AA99D95FE8}"/>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70EEB44D-C7A6-412A-207C-1B59B964657A}"/>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00250157-E6F0-181F-0C14-FAC9FBAA565C}"/>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D0B30CEF-B2B2-E598-2F09-602A2CF16E18}"/>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C76CF215-A361-3E18-E346-6C102AC8C545}"/>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A9D3A64E-9BF2-57D3-6BA7-AB1147E65203}"/>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9618D284-B80F-8F09-EE05-666638C04F8C}"/>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145A7C2F-B39B-5792-E469-68D06CF2F74E}"/>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636FBA5B-7CAD-A55F-5EFB-3071D85538FC}"/>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CE473139-79CD-B2E1-CA6B-A51E64EFBCB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3A5CE8D7-F5F3-6F51-8689-241C2E72EB73}"/>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F93E56CD-0751-B46D-38F0-6B49246B4857}"/>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0BE15382-9E13-6243-E56F-2672507C660A}"/>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EDAF1628-C069-3FE9-2002-C7390705A6D6}"/>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898D11E7-8B5E-4D33-24D2-89B672F5FE0C}"/>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0CD19E95-BE05-6B15-A59D-4857B229F858}"/>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8F52A01B-A29A-1EDE-949F-66253D61D05B}"/>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1942FB2A-2BDB-8A4E-C5BF-432877892A0D}"/>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FFD8C47B-5609-E23F-01C3-FFA0416FA9E3}"/>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B530C35B-1C4A-F9C7-672C-E53DEE3D2702}"/>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F845B822-C1A2-3EA3-26F1-5ECD6EB0456C}"/>
              </a:ext>
            </a:extLst>
          </p:cNvPr>
          <p:cNvSpPr/>
          <p:nvPr/>
        </p:nvSpPr>
        <p:spPr>
          <a:xfrm>
            <a:off x="206478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(3,7)</a:t>
            </a:r>
          </a:p>
        </p:txBody>
      </p:sp>
      <p:cxnSp>
        <p:nvCxnSpPr>
          <p:cNvPr id="120" name="Straight Connector 119">
            <a:extLst>
              <a:ext uri="{FF2B5EF4-FFF2-40B4-BE49-F238E27FC236}">
                <a16:creationId xmlns:a16="http://schemas.microsoft.com/office/drawing/2014/main" id="{4B132011-2873-5201-8303-46BF7FDD0A9A}"/>
              </a:ext>
            </a:extLst>
          </p:cNvPr>
          <p:cNvCxnSpPr/>
          <p:nvPr/>
        </p:nvCxnSpPr>
        <p:spPr>
          <a:xfrm>
            <a:off x="1982436"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331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75</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1AB24272-BC39-F1E7-D700-9A37A00194D4}"/>
              </a:ext>
            </a:extLst>
          </p:cNvPr>
          <p:cNvSpPr/>
          <p:nvPr/>
        </p:nvSpPr>
        <p:spPr>
          <a:xfrm>
            <a:off x="666629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6" name="Straight Connector 5">
            <a:extLst>
              <a:ext uri="{FF2B5EF4-FFF2-40B4-BE49-F238E27FC236}">
                <a16:creationId xmlns:a16="http://schemas.microsoft.com/office/drawing/2014/main" id="{44799E34-E19E-26D9-3C94-2519982EAD93}"/>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A7E60C-C532-BA79-A909-9C5186ED8C60}"/>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628079-E913-34D6-5E1A-8D4C02851EF0}"/>
              </a:ext>
            </a:extLst>
          </p:cNvPr>
          <p:cNvSpPr txBox="1"/>
          <p:nvPr/>
        </p:nvSpPr>
        <p:spPr>
          <a:xfrm>
            <a:off x="733391" y="3881140"/>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(7,8)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(7,9)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4C7A5198-AF82-809E-6D1F-DFB73F13DAEB}"/>
              </a:ext>
            </a:extLst>
          </p:cNvPr>
          <p:cNvSpPr/>
          <p:nvPr/>
        </p:nvSpPr>
        <p:spPr>
          <a:xfrm>
            <a:off x="46998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sp>
        <p:nvSpPr>
          <p:cNvPr id="10" name="Rectangle 9">
            <a:extLst>
              <a:ext uri="{FF2B5EF4-FFF2-40B4-BE49-F238E27FC236}">
                <a16:creationId xmlns:a16="http://schemas.microsoft.com/office/drawing/2014/main" id="{528092C5-2773-6E09-C896-317BB4E4536C}"/>
              </a:ext>
            </a:extLst>
          </p:cNvPr>
          <p:cNvSpPr/>
          <p:nvPr/>
        </p:nvSpPr>
        <p:spPr>
          <a:xfrm>
            <a:off x="338230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sp>
        <p:nvSpPr>
          <p:cNvPr id="11" name="Rectangle 10">
            <a:extLst>
              <a:ext uri="{FF2B5EF4-FFF2-40B4-BE49-F238E27FC236}">
                <a16:creationId xmlns:a16="http://schemas.microsoft.com/office/drawing/2014/main" id="{932A79C7-2DC4-9E23-4C3D-A783949E3880}"/>
              </a:ext>
            </a:extLst>
          </p:cNvPr>
          <p:cNvSpPr/>
          <p:nvPr/>
        </p:nvSpPr>
        <p:spPr>
          <a:xfrm>
            <a:off x="4041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sp>
        <p:nvSpPr>
          <p:cNvPr id="12" name="Rectangle 11">
            <a:extLst>
              <a:ext uri="{FF2B5EF4-FFF2-40B4-BE49-F238E27FC236}">
                <a16:creationId xmlns:a16="http://schemas.microsoft.com/office/drawing/2014/main" id="{66B5BBCF-DA9C-A64E-5839-20F60B276D23}"/>
              </a:ext>
            </a:extLst>
          </p:cNvPr>
          <p:cNvSpPr/>
          <p:nvPr/>
        </p:nvSpPr>
        <p:spPr>
          <a:xfrm>
            <a:off x="600753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sp>
        <p:nvSpPr>
          <p:cNvPr id="13" name="Rectangle 12">
            <a:extLst>
              <a:ext uri="{FF2B5EF4-FFF2-40B4-BE49-F238E27FC236}">
                <a16:creationId xmlns:a16="http://schemas.microsoft.com/office/drawing/2014/main" id="{84A11E8D-F068-3927-23F5-BC3618DDA868}"/>
              </a:ext>
            </a:extLst>
          </p:cNvPr>
          <p:cNvSpPr/>
          <p:nvPr/>
        </p:nvSpPr>
        <p:spPr>
          <a:xfrm>
            <a:off x="53487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4" name="Rectangle 13">
            <a:extLst>
              <a:ext uri="{FF2B5EF4-FFF2-40B4-BE49-F238E27FC236}">
                <a16:creationId xmlns:a16="http://schemas.microsoft.com/office/drawing/2014/main" id="{8B080183-D9FA-EBCE-9018-7895C9B144DD}"/>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A4A20107-2B72-A154-A87C-B227721F372C}"/>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E3DA35A1-9F6A-9FED-4DA3-5CF6F42BF0AF}"/>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ED041669-BFEE-79DE-FCF9-BE3B8B2805AE}"/>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3FF93CB7-08AA-B4F9-6FB4-52138A221B62}"/>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C1C5B987-4A88-E244-2920-A27CF4956728}"/>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24970731-3C5B-5536-9E75-93B2800A4C34}"/>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0F5F8097-4AA0-67E1-C102-4E88E9596984}"/>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74C87618-731E-2A26-2118-D28166464FC7}"/>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22285471-F0E4-A11F-267C-34291F5B00BE}"/>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BBF35EE2-7384-7737-0634-EEDE66E03A2E}"/>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7D8C6EE8-A5A5-F381-80D2-1C720C82A943}"/>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5A0A5F78-52F6-78F3-14C2-29F3E68A5762}"/>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F2175152-9AF1-D81C-B874-C1D557063125}"/>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BDC2C9D0-E5B8-009C-9F82-BEBD924BF762}"/>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C8712282-0234-7CB2-AE81-555E89E8B55D}"/>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3BCB1959-1C4E-2FEE-29CE-37BBE638543D}"/>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65FFBAB0-1FC0-A96C-F46F-390E776BED17}"/>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D7A120C9-29A9-7488-2423-57EA0501CF15}"/>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EC4AC8A8-8566-CF68-FE87-3BFF917EB5AA}"/>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592636D7-D06A-A7AA-F209-D8C82D5B7804}"/>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E3BC6E27-4707-1CF2-952C-9FCB7280EF6C}"/>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14EFEDE8-D3D3-FE10-7DB9-562D21A75359}"/>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53CC0082-A6F7-FC96-809B-739B518A465C}"/>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93AE1EA8-1062-4C8C-A295-454EADBEEA9D}"/>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7FB5E1FE-558F-D73D-937A-EB396FAEBF0E}"/>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ADC2080D-7D02-9EA4-F2DB-12726CBD491B}"/>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F1D6ABD8-F72C-6D68-F6A3-0D5EBE6A7781}"/>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AE9F5D95-DA93-A859-0095-97DADE342DF5}"/>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676482C4-C2C7-73F3-5A37-5ABA6B7D1948}"/>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9343F019-1A76-6DCF-6BA8-935A142A9A7E}"/>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17947BFC-ED98-35E0-0B3F-671BC8F046D6}"/>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1296E38D-909D-AF7D-B983-C475570A2AC1}"/>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B492A3BF-881E-2B4F-7F09-7DF5A604E279}"/>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6537A94F-91BE-6139-32B2-46912A0CF140}"/>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016D43AB-B042-D3BE-3C26-A8058A1DF1FC}"/>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FF399F26-A9FA-D7C1-E5FD-F7A90F816196}"/>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26F6FE30-127F-5DC9-96B1-5DAF9B201D1F}"/>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3664A582-868C-6FE9-D136-3849DA5B1539}"/>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DF926B04-CC55-E134-7FE5-9849F76EB1DC}"/>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53E0EB57-0E74-CCB0-5AF2-0EF207E863DA}"/>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AAC66F39-318E-C99E-1C26-71478EE2EC82}"/>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5DD928C3-BAD5-288F-4401-FB2D70E6F591}"/>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776274E1-E94F-31F6-3F8D-141B183FF2AA}"/>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0E602A34-692E-3BAB-3EED-A950200DCF7B}"/>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5B2A8C8C-E528-CF98-CE66-36510F6B0021}"/>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E83FA7C0-E555-7250-A2EE-E1B935C4FD5E}"/>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08882195-4CC7-96C3-BC4C-BF830018DFCE}"/>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FA318752-7923-2461-FBCE-954363CFD46E}"/>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A87A7C65-D31F-78A6-4E68-7554C303FFA0}"/>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70F4785B-2F68-031C-BE1B-DB90CBB76ABB}"/>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DEE9F34A-C0AD-DD6F-7D5E-9AA0CB6BF3DD}"/>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A8DB39B4-3A0B-D930-0592-83D84C19B262}"/>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4E944CDB-FE7D-D223-0C01-4013BC465C37}"/>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D431C657-6B7B-6A4A-11E6-DFAEF2206920}"/>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6F1442C5-F5DB-48F0-130F-DDB01B61E3B3}"/>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A905805F-731F-D029-5761-C6445DA4AB34}"/>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71D9011A-EA13-FC43-8906-68E3C47F8E59}"/>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4A9E828D-20FE-3F2B-71D8-35631DE95544}"/>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E882A137-BB37-E234-8E97-238E06AB72F8}"/>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66E680E7-8544-5382-9503-788C74DA9E8A}"/>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3B99494A-FD7A-6B0F-E6EF-09FD08A28CA0}"/>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7DC6B35B-CCA2-5BF5-615A-774142A8C860}"/>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2FD12B64-47D5-CAF2-3E1C-CB832489B10C}"/>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AA14AF80-BDEC-7F1F-6674-90015BF01F14}"/>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52DBEE6B-18BC-22AB-52CD-939188AAA165}"/>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8532C686-8DA2-2AD2-D358-1693F0990D9D}"/>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52AFD4B3-3CE1-27F9-EC51-59C3107CD857}"/>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4109413B-38CD-326A-15AB-8D702B2F2546}"/>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C07D2056-6AEB-1A0F-B2BA-D2D248E36CCB}"/>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9611ABDE-F2B5-1022-1A3D-AAC0895793AE}"/>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11FA6404-6FA3-DDED-93D7-E0B51241B203}"/>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04744F32-C8A1-DC62-4C41-91BE87D2CA61}"/>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9FB1D136-DD0A-722C-513A-9A9808E73DB7}"/>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185F0319-469E-2E84-3682-CAF30302CBD7}"/>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9636A9A3-B43A-28BA-1CB6-05F3B63A5DCA}"/>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DBB01063-82F9-74E5-23C1-FA53AAA41B82}"/>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B0F90B6A-CCD8-0F6C-DD5D-CA05238B6B01}"/>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C21196F5-6AD5-911B-68FC-3D2D414FDF0B}"/>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64295DF7-D4A3-112A-D48C-7E3D97690A2A}"/>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BBE16A34-096E-2175-3D59-2FC6CC1A3B74}"/>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4D3838F0-40AE-6F5C-CFF6-DDD6AB509896}"/>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D05EBCEF-FC70-7DD1-782B-84C1FA1D94CC}"/>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6711F548-1E06-196D-A0F1-B7CC58790F3A}"/>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463C3B38-3307-D402-50F2-2ED940EA49C9}"/>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F088DAA6-19C3-2F29-E81B-EC08C259F783}"/>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FE57E064-9325-53DA-5196-C29581CB4ADE}"/>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B12834DF-DC7E-D026-AB40-B95DBC6FC2D4}"/>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92951391-9F8E-054B-FBCD-20EC285B564C}"/>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7D547BE8-9221-2638-B004-4CEFA6CC8E36}"/>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959176C0-0768-6B0F-BC63-C8F5A92A2C36}"/>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F6297A9D-23B2-A023-9E3C-DF1F82E156FE}"/>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4EF5766B-9792-D238-3703-32193031FFE3}"/>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2A86BBD7-6E4A-C7BD-93F0-3E85465E21A1}"/>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C11A9CC1-CC94-B82C-5EBE-24C3B406D8D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70FC11B9-5FE6-9DF5-CC6C-4771F3438BC0}"/>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94817BCC-DC12-C628-A2B5-347BBA99922B}"/>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03110000-E6DF-27F8-75F7-5583F5273C78}"/>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3231AC76-D710-45E2-F1A9-F5549FCC26AF}"/>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CB8E10EB-9EFD-EA84-02C2-272DD9C6065D}"/>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DF68A953-4D23-AE93-3D4E-B86D3094EF47}"/>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8B2CA5B4-EEB3-E85D-4FED-54B5A5C3D962}"/>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EA87064C-C208-189D-C71A-0C1E132D3E82}"/>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E4A90030-791B-6375-19C6-70CC43FE066E}"/>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3EA22E2D-0082-9288-3410-06341384B7DF}"/>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D129B717-280C-C978-F646-62A3F2E607C0}"/>
              </a:ext>
            </a:extLst>
          </p:cNvPr>
          <p:cNvSpPr/>
          <p:nvPr/>
        </p:nvSpPr>
        <p:spPr>
          <a:xfrm>
            <a:off x="272354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(7,8)</a:t>
            </a:r>
          </a:p>
        </p:txBody>
      </p:sp>
      <p:cxnSp>
        <p:nvCxnSpPr>
          <p:cNvPr id="120" name="Straight Connector 119">
            <a:extLst>
              <a:ext uri="{FF2B5EF4-FFF2-40B4-BE49-F238E27FC236}">
                <a16:creationId xmlns:a16="http://schemas.microsoft.com/office/drawing/2014/main" id="{31318972-C2AF-B0BB-98FA-175B24FA2339}"/>
              </a:ext>
            </a:extLst>
          </p:cNvPr>
          <p:cNvCxnSpPr/>
          <p:nvPr/>
        </p:nvCxnSpPr>
        <p:spPr>
          <a:xfrm>
            <a:off x="2679122"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02095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76</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C1D18202-0286-3BB4-5EFE-47F1A122A371}"/>
              </a:ext>
            </a:extLst>
          </p:cNvPr>
          <p:cNvSpPr/>
          <p:nvPr/>
        </p:nvSpPr>
        <p:spPr>
          <a:xfrm>
            <a:off x="666629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6" name="Straight Connector 5">
            <a:extLst>
              <a:ext uri="{FF2B5EF4-FFF2-40B4-BE49-F238E27FC236}">
                <a16:creationId xmlns:a16="http://schemas.microsoft.com/office/drawing/2014/main" id="{3577CA33-EBDF-114F-96C2-E8621D1DAB7A}"/>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B13D60-8543-C6E7-86E8-0D4B64F81815}"/>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5C3905-43F3-BF49-E566-9A87383DC160}"/>
              </a:ext>
            </a:extLst>
          </p:cNvPr>
          <p:cNvSpPr txBox="1"/>
          <p:nvPr/>
        </p:nvSpPr>
        <p:spPr>
          <a:xfrm>
            <a:off x="733391" y="3887301"/>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(4,9)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(3,9)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7B1F7209-1086-39CB-C32C-E2B4F0D7786A}"/>
              </a:ext>
            </a:extLst>
          </p:cNvPr>
          <p:cNvSpPr/>
          <p:nvPr/>
        </p:nvSpPr>
        <p:spPr>
          <a:xfrm>
            <a:off x="46998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sp>
        <p:nvSpPr>
          <p:cNvPr id="10" name="Rectangle 9">
            <a:extLst>
              <a:ext uri="{FF2B5EF4-FFF2-40B4-BE49-F238E27FC236}">
                <a16:creationId xmlns:a16="http://schemas.microsoft.com/office/drawing/2014/main" id="{198877F4-46E1-CF42-5FFC-A9505BAE9017}"/>
              </a:ext>
            </a:extLst>
          </p:cNvPr>
          <p:cNvSpPr/>
          <p:nvPr/>
        </p:nvSpPr>
        <p:spPr>
          <a:xfrm>
            <a:off x="732504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sp>
        <p:nvSpPr>
          <p:cNvPr id="11" name="Rectangle 10">
            <a:extLst>
              <a:ext uri="{FF2B5EF4-FFF2-40B4-BE49-F238E27FC236}">
                <a16:creationId xmlns:a16="http://schemas.microsoft.com/office/drawing/2014/main" id="{6412B8BE-337B-896D-D140-52E13AFCC8C4}"/>
              </a:ext>
            </a:extLst>
          </p:cNvPr>
          <p:cNvSpPr/>
          <p:nvPr/>
        </p:nvSpPr>
        <p:spPr>
          <a:xfrm>
            <a:off x="4041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sp>
        <p:nvSpPr>
          <p:cNvPr id="12" name="Rectangle 11">
            <a:extLst>
              <a:ext uri="{FF2B5EF4-FFF2-40B4-BE49-F238E27FC236}">
                <a16:creationId xmlns:a16="http://schemas.microsoft.com/office/drawing/2014/main" id="{A47A64DC-A07D-93CA-5716-BD3492C4E988}"/>
              </a:ext>
            </a:extLst>
          </p:cNvPr>
          <p:cNvSpPr/>
          <p:nvPr/>
        </p:nvSpPr>
        <p:spPr>
          <a:xfrm>
            <a:off x="600753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sp>
        <p:nvSpPr>
          <p:cNvPr id="13" name="Rectangle 12">
            <a:extLst>
              <a:ext uri="{FF2B5EF4-FFF2-40B4-BE49-F238E27FC236}">
                <a16:creationId xmlns:a16="http://schemas.microsoft.com/office/drawing/2014/main" id="{DA07C1CC-F934-30AF-325E-709EABD7B774}"/>
              </a:ext>
            </a:extLst>
          </p:cNvPr>
          <p:cNvSpPr/>
          <p:nvPr/>
        </p:nvSpPr>
        <p:spPr>
          <a:xfrm>
            <a:off x="53487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4" name="Rectangle 13">
            <a:extLst>
              <a:ext uri="{FF2B5EF4-FFF2-40B4-BE49-F238E27FC236}">
                <a16:creationId xmlns:a16="http://schemas.microsoft.com/office/drawing/2014/main" id="{72019E8A-3C67-6B30-A57E-9296CA32F503}"/>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422D1F6A-5288-3359-E4FE-A76F29485F8B}"/>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D24FCA03-36E6-4A06-CF34-0FED4A08F9C5}"/>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853712E0-213B-DE2E-CA4F-60CD7552D433}"/>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F3490545-2019-1961-BB3B-4501C6C120F3}"/>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F3FD734C-3577-EDEE-C574-7E6D30D91263}"/>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098A6CE3-7392-EFA2-B52C-620578118046}"/>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4484A620-B50E-3F22-F43D-44F96600ED82}"/>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8FC31EA1-AA10-958A-1F6A-24DEE1F39ADF}"/>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CFAA57A4-E4FF-D126-823E-E4C4708B555B}"/>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479769F6-CACC-C009-56FB-2C5E57231792}"/>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3E63FD93-6A61-CEE9-AB0B-F557734F9334}"/>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5D0BEDFA-7CB8-E785-B1B2-8B9211BFD21A}"/>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ACA4FA5D-7849-2B73-3ECA-A8A814FF6C93}"/>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8F6AF62C-8400-C97B-7009-50E995D8B469}"/>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C81C1AF9-0C3C-E798-4EB5-D23F69D564A3}"/>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8029B291-C22E-F9A4-EFB8-970ADD6BE4D4}"/>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25579E22-3F36-CA1B-39BA-FFB8C3617A75}"/>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8871CDF3-6A06-2DB4-341B-2308D183A1E5}"/>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308E220B-3647-1B88-A10E-96C493BB4F08}"/>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D1DD8694-9D07-80A9-843B-A3A0BD7D645B}"/>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4C6C0045-EB02-2E37-C4BB-93AD1D943502}"/>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E9C7732E-5DD0-2913-4D8A-9CF00BBBCA22}"/>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AB19F7CA-1B54-0F7E-7296-9F3D4744330E}"/>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A24590DA-5A12-43B5-10D8-5214CB25CC5C}"/>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B96B4F07-F15C-4CF9-4657-1DE9096F3A00}"/>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DB108C01-7A21-B69A-E2F7-BC49492B5C73}"/>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2C5B33DF-E19E-0B8E-3C51-D89C2B9050E6}"/>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6B144542-7102-B06F-2816-56982F59BC96}"/>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B734B4C4-3E2C-CA52-07CC-F0442157EAF9}"/>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9A24E408-1591-DA7F-6BB0-0C0E915FEB96}"/>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3E9A223A-EFEB-79C5-97F0-EEEFD8218387}"/>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154338C9-FA8F-261E-3299-7523DD0DBF09}"/>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EEF446EA-FA64-E236-3998-D66BACE633F3}"/>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1EA6D6C3-196D-FE1C-9A9F-BDC514922551}"/>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908F2F9A-0394-7A08-7FF1-EE649DCED56C}"/>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30635B5F-7438-4B6D-C6AF-2F41A5ECC5C0}"/>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6C40C964-C8DD-C15B-8C30-9B721BD7D808}"/>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8AD9C94C-506A-B373-FA4E-F19CDA77BA66}"/>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FCF9C08B-F531-99FD-48F3-2798181F79AB}"/>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49099E83-6E2F-935D-A1CA-FD02153DA5A8}"/>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D257C5B5-4704-FC46-4166-6D973B0E0F78}"/>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8DEFEF98-5700-C71C-394F-6792285FC4D3}"/>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FAFE88EC-2554-B8A6-EB2A-B5061C5E6F0E}"/>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1EAF658D-3691-172C-A04F-F979D93628A1}"/>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632BC0D4-FE08-E077-1B48-277BC3EED52B}"/>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373E2A5C-C188-66F2-7796-D329FE21FC95}"/>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832F32C1-850D-AA8C-31F1-F7D1B1F32B19}"/>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B1D44E5-74D5-FDD5-BD26-20BC82F5D844}"/>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3E2D9214-3A20-4536-F173-B717716CA019}"/>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BF8A5D96-E9C4-DBDE-DB01-D12B0E7FE90D}"/>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1307BB50-E789-5330-63F2-1CDE90F1E460}"/>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E133A2B5-200B-24EF-38F1-971E1F8F49D3}"/>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B7836FE4-1B22-4E57-DDE8-F66C2BDCCF77}"/>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25C857B4-334D-1206-2F13-261404B8B487}"/>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20C470A8-0116-9FBB-502D-8BC53EBB7503}"/>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AF45BA1D-216D-96F8-D1B8-1258F3AB20B7}"/>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62B052B2-48B0-D2DA-7DE7-5746E59C98FC}"/>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F023B446-0179-D89C-3773-E0ED6CC3693A}"/>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551A7EF6-A7C7-0C1D-AF0B-4482ED2C5201}"/>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A1B39FB6-756C-30E1-6933-6FCD66507D06}"/>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9FE23B53-129A-822F-7608-3130B43CD381}"/>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C86CFAD8-A10B-EDDA-01B9-D85B99F95CAB}"/>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75C615C2-29F2-2221-637F-8E2B376303B1}"/>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2836D5FA-E3CF-7A79-57F2-72D0FD06A230}"/>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165A8870-599D-1037-5A2C-006798C62C7B}"/>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D68BB13F-AD77-101A-2904-C0ECCFB6A394}"/>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33FEEAA2-DA1B-54AC-A9C6-BCDB859658EB}"/>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33E67417-6E96-C076-E68D-346E11C54639}"/>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C04C1F2D-EAAA-3488-3BCA-78D604CACE92}"/>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B6DD49C4-B559-7F9C-0D44-DA2D44235EA8}"/>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DB597DC3-99CD-5F9D-AC1D-C22D2FE036DF}"/>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93CB5A36-A458-0417-D7DC-A2E7083FBEEC}"/>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D08B0BC6-829B-3233-8511-7632A07F0C9B}"/>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F37A77FA-E54D-A3AB-6012-6769130C9D84}"/>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9FCE6EE7-2D38-BDD1-9279-83DA1ACD0A5A}"/>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02C92832-0ED9-1295-AC46-70B24B191458}"/>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A3BAD528-EBBA-3547-8B27-F3859446D696}"/>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F43F8AA2-A468-4102-DDBA-BDC05A715FE0}"/>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2C6F04DF-872C-FAE1-29D7-111D283C5318}"/>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0AC983C1-2AE1-90D4-3EEC-F7D462A286FB}"/>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542DD1D0-404F-2F61-0BA1-BBF8B2CB523F}"/>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8C93302B-5A3E-6C03-92E7-0F95F87E6CCA}"/>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FB7BF0D0-840F-B79E-FE52-E60BC664FA2C}"/>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4DEFEED6-F6EE-309C-DC73-598ED7743198}"/>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64E39953-B2D0-8684-33AA-1B873B021FE7}"/>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8125C5E6-BEF9-2FB9-8DEA-323C272759DD}"/>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DF83E705-8C27-C27B-E909-BD33FF27472E}"/>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5DDE5B4-93D2-D821-E782-254D4A06FCB4}"/>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C464AAB5-0813-FDB3-4177-A54F9003C290}"/>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03A950A9-C697-6850-9442-22B26FFB4725}"/>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6937873D-8B57-E94E-89EF-668B32997909}"/>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70D7CFC1-76B0-2BBD-8508-F1B8928A41AD}"/>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216A271C-6D17-3C56-2293-D4D38B45EAA5}"/>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4BB0985F-22FF-8756-1DE5-B4927BB73F67}"/>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56BD6600-98E3-6BB1-53B0-13842C7AD81C}"/>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7BA7FF0F-609B-5F06-68E3-39D667A57F94}"/>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3F20686E-9275-08E5-2525-848EC253BE83}"/>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DB70D71A-6CBC-8A8D-AC4E-AD595514E811}"/>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D8C26193-0DD3-BCFA-716D-00D47B17AFB2}"/>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E84FB3B8-7A00-E7B7-EEED-C5AC669C4466}"/>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D4B16B83-A489-CBE0-015E-586845A9E099}"/>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EF528E36-8DC5-9A2C-267E-26473824B238}"/>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72B65558-FC1A-6B5E-FAFC-B1AE2964600E}"/>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EE771E90-7E1D-F78C-AD3A-3CB3D9A49854}"/>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B9CB6F4A-7939-814A-B294-EAD2CF408F51}"/>
              </a:ext>
            </a:extLst>
          </p:cNvPr>
          <p:cNvSpPr/>
          <p:nvPr/>
        </p:nvSpPr>
        <p:spPr>
          <a:xfrm>
            <a:off x="338230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(4,9)</a:t>
            </a:r>
          </a:p>
        </p:txBody>
      </p:sp>
      <p:cxnSp>
        <p:nvCxnSpPr>
          <p:cNvPr id="120" name="Straight Connector 119">
            <a:extLst>
              <a:ext uri="{FF2B5EF4-FFF2-40B4-BE49-F238E27FC236}">
                <a16:creationId xmlns:a16="http://schemas.microsoft.com/office/drawing/2014/main" id="{C27CAA0D-0451-87E6-5F4D-A7D0C1327D4D}"/>
              </a:ext>
            </a:extLst>
          </p:cNvPr>
          <p:cNvCxnSpPr/>
          <p:nvPr/>
        </p:nvCxnSpPr>
        <p:spPr>
          <a:xfrm>
            <a:off x="3277838"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6524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77</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531988B-ECDA-6CCC-0BFA-E5F935E7B6FD}"/>
              </a:ext>
            </a:extLst>
          </p:cNvPr>
          <p:cNvSpPr/>
          <p:nvPr/>
        </p:nvSpPr>
        <p:spPr>
          <a:xfrm>
            <a:off x="666629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6" name="Straight Connector 5">
            <a:extLst>
              <a:ext uri="{FF2B5EF4-FFF2-40B4-BE49-F238E27FC236}">
                <a16:creationId xmlns:a16="http://schemas.microsoft.com/office/drawing/2014/main" id="{E79FB6CB-4577-2AC3-74AA-ACF95C124D9E}"/>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547A49-A9A0-0FD2-8258-760EC3C08581}"/>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D07A8B-DA0A-7B0B-4CF0-34876B7286D2}"/>
              </a:ext>
            </a:extLst>
          </p:cNvPr>
          <p:cNvSpPr txBox="1"/>
          <p:nvPr/>
        </p:nvSpPr>
        <p:spPr>
          <a:xfrm>
            <a:off x="726521" y="3874180"/>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(3,8)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Không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nào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317CEBA1-B02C-1BF0-6725-B00EF77E80A1}"/>
              </a:ext>
            </a:extLst>
          </p:cNvPr>
          <p:cNvSpPr/>
          <p:nvPr/>
        </p:nvSpPr>
        <p:spPr>
          <a:xfrm>
            <a:off x="469983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sp>
        <p:nvSpPr>
          <p:cNvPr id="10" name="Rectangle 9">
            <a:extLst>
              <a:ext uri="{FF2B5EF4-FFF2-40B4-BE49-F238E27FC236}">
                <a16:creationId xmlns:a16="http://schemas.microsoft.com/office/drawing/2014/main" id="{3B8DCE7A-BE61-B5C8-4876-F9D3B2C80652}"/>
              </a:ext>
            </a:extLst>
          </p:cNvPr>
          <p:cNvSpPr/>
          <p:nvPr/>
        </p:nvSpPr>
        <p:spPr>
          <a:xfrm>
            <a:off x="732504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sp>
        <p:nvSpPr>
          <p:cNvPr id="11" name="Rectangle 10">
            <a:extLst>
              <a:ext uri="{FF2B5EF4-FFF2-40B4-BE49-F238E27FC236}">
                <a16:creationId xmlns:a16="http://schemas.microsoft.com/office/drawing/2014/main" id="{308F324B-E3D2-A5E8-E4FB-BF6BAAD1C994}"/>
              </a:ext>
            </a:extLst>
          </p:cNvPr>
          <p:cNvSpPr/>
          <p:nvPr/>
        </p:nvSpPr>
        <p:spPr>
          <a:xfrm>
            <a:off x="600753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sp>
        <p:nvSpPr>
          <p:cNvPr id="12" name="Rectangle 11">
            <a:extLst>
              <a:ext uri="{FF2B5EF4-FFF2-40B4-BE49-F238E27FC236}">
                <a16:creationId xmlns:a16="http://schemas.microsoft.com/office/drawing/2014/main" id="{C6092A81-61F0-32EF-FA96-AD330F1CFC59}"/>
              </a:ext>
            </a:extLst>
          </p:cNvPr>
          <p:cNvSpPr/>
          <p:nvPr/>
        </p:nvSpPr>
        <p:spPr>
          <a:xfrm>
            <a:off x="534877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3" name="Rectangle 12">
            <a:extLst>
              <a:ext uri="{FF2B5EF4-FFF2-40B4-BE49-F238E27FC236}">
                <a16:creationId xmlns:a16="http://schemas.microsoft.com/office/drawing/2014/main" id="{3E0C2D5E-D510-D06C-95F4-B2F99A3A7FE5}"/>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95A94171-CA02-FBBA-28A8-FED008127074}"/>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20932821-C4F2-742B-293B-F560622ABB92}"/>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9E51662B-A703-2C0F-975E-9F6DFDEA3882}"/>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102C7224-9143-C8F6-A165-2E181C481459}"/>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210047D7-533F-73C1-8980-84DA6D0EB3F5}"/>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02C53302-7DC2-C4DF-6B72-F0A1AE5452DE}"/>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76F87BFE-8CEF-1AB3-0214-0F2D0512C4F7}"/>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AFA246EE-DB67-F644-EE8D-CF2A7D60D868}"/>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6F5CDE78-EF4A-6020-F072-38D6C61BF98C}"/>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D847D06B-AC44-9243-7AA6-558D10622840}"/>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08D9106F-40BE-70DB-3350-3B54A6716225}"/>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1973AB6F-5AAF-1D7E-8FA7-11899BD2689E}"/>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74484019-1398-554D-2C78-8FA45D8B734C}"/>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A4A986D4-FB9E-895C-EEA4-0F69BC3C3018}"/>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0A359FE4-B64C-620F-EA2B-AC955A3B44BF}"/>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1DA23DF5-F412-4707-19C7-B5B735F3F7CB}"/>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4114C9AC-8BC9-220C-4940-88FF517DD684}"/>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DA045143-2231-E837-988C-6E9AA6EF6EF3}"/>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50FB83D0-63D2-F2AA-70CC-93DC120756E5}"/>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BD9455AB-D371-4789-CE99-A1A360832BF2}"/>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1A7C0CC3-8A9D-48CA-DD6A-ACF7CDAA45C6}"/>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A977364C-5D16-7CB5-EBFE-F898818DFBA6}"/>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F6233334-88F9-0F37-029A-CF64936AE6B3}"/>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CCCC264A-748D-C3F9-2884-89651F1502D3}"/>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4A55F2E7-A9CF-C5E6-02DE-7FD3ED724631}"/>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42D178C7-42E5-CF16-C2E5-6680F367EF99}"/>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84DD9D6B-362F-272F-DDF0-CB2C845A7BD2}"/>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84A527B6-DFCF-66DE-4941-69F11DEDC6C2}"/>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47CB10C7-4772-03F9-4D11-07C012B0A384}"/>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8900E0B1-E2BC-722D-4B94-0F17EDF4107D}"/>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0DE0C9EF-A368-6CE8-4C28-A7FF037465CE}"/>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EC9943B7-6294-4E67-9EF2-F531D2D7027D}"/>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B7C38B6F-8FA4-9811-2FB9-C5686663190F}"/>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C73C0C68-04CE-B119-C70C-1CA581B68BE0}"/>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D4C95785-7A4B-2C8E-1FDD-DC4BB299B56E}"/>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221C45D2-E135-A762-947E-0C250DD81F30}"/>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7687495A-3EA0-E45D-ABA8-2C387456D885}"/>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F90928C0-5168-7732-2ACD-30D4FF45865F}"/>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874EF42F-0BFC-AB2C-5C5B-114A1BE779D0}"/>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89EC639D-D62E-DD60-67EE-E155AE1FA8A9}"/>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EDACCFA7-939A-6218-A0CA-F5F6AC510BEF}"/>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6AE38D63-902F-8C87-D650-82A336EE7DA2}"/>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EC4695B1-8AA0-695D-2D0C-8F46E6723BAE}"/>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6A3ABD89-61B3-7890-F824-A03589A9867F}"/>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C1FE9454-9D88-10E5-FF4D-0414E8916EB1}"/>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0BF4A9A0-7525-D8C3-C68B-8C0CE8C299D6}"/>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1A15BA41-1299-9A90-14EF-62DA6EF7DB01}"/>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EE23C3C1-5C39-916A-ACEC-8A6149D80D2A}"/>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E132F73-8DD5-6CAF-3A71-1492557BF881}"/>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E33D5EB7-6D51-342E-9D06-DFE30ECAB69E}"/>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DE3A152C-1482-7DEB-4168-D4E17C4AD707}"/>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FE7164E5-134B-DDC3-5423-E49FF8469566}"/>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4171D9F0-BD1F-CFCB-C420-94465FDAB772}"/>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7" name="Rectangle 66">
            <a:extLst>
              <a:ext uri="{FF2B5EF4-FFF2-40B4-BE49-F238E27FC236}">
                <a16:creationId xmlns:a16="http://schemas.microsoft.com/office/drawing/2014/main" id="{E818B1E9-0722-5075-4E79-D610FAF318D6}"/>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CEEFF428-9AB5-2FB0-CFF6-F1A8822222C5}"/>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C1D65AD4-ECAC-15F2-8E67-753DB3A089EE}"/>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11E279DB-A0CC-6DF9-9757-C3526F903370}"/>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5E57160E-B9F1-EEA6-B4F1-BFAFCF5855DC}"/>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2AB0DB1E-AEC1-0763-C83C-17F1842EBC82}"/>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EF590195-964E-713C-CBC4-4167CAAFEDEB}"/>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D4432024-2BC6-7804-9686-636B1F497FEA}"/>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F5A6E732-84AE-220F-4B1F-58BCBD683701}"/>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70F04975-6469-93CD-AEFD-45F96A10A342}"/>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C7BDE622-66D0-4C96-6A98-469A3B7FA746}"/>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68D8A9DD-5054-FCFF-0C8B-29352151720F}"/>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E9EE9B2F-D3C8-E8DB-9F67-8A9C0028020C}"/>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CF66E980-6BCF-080E-26B0-7AA9B1C390DF}"/>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461C67AD-2C68-48F0-0D07-19BD7488067F}"/>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366B22F6-051B-29F9-FAD8-FC712C57D2E9}"/>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1AD3C059-3496-BEF2-F542-E604663C9CDF}"/>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FBB68440-EA85-8E2A-F426-512ADF006DBF}"/>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BC6B8B70-1B1E-A5A2-F824-7E4A9CC00580}"/>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4B869FF9-DC5C-AEAB-8E9D-1A4D04CD5281}"/>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F69A9DCB-4CD7-7B2C-B6F2-41E270595DAF}"/>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45CD3890-DC19-6842-5BEF-CB64B1FBCC72}"/>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C114F412-B2E2-F205-5CB1-121777611600}"/>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A1C6F11D-246C-E57E-497E-0B047BBD4553}"/>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9171C8DF-588E-96F8-BF68-26748967A3AD}"/>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21481B42-EA84-8814-B473-74CD4A90E8EC}"/>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7040C80F-DA96-F94D-7CC7-433F8A93C396}"/>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35582FD4-F57E-EEF7-5776-7D00C264B007}"/>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6F25E4C7-3E99-7E24-1447-0F24F86C27D1}"/>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A39974E5-4D1B-8588-7D0B-79B1284C6671}"/>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F57A2B51-8322-0F1A-090D-92D471BEC35C}"/>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33FB183E-CC09-7F79-2025-1E47F1D60B64}"/>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2E324309-B284-AC6C-358D-278A11CD2EF3}"/>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2305BB83-BABC-9063-D0B8-74A6CD7034D7}"/>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2721B220-0166-3DA3-6A8B-F4AD461DCE99}"/>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BCAF785-F8CF-34BA-209A-4AE70D2522FD}"/>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F34FCFC6-0220-B8BD-D90D-14A55088D09E}"/>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16DB9E51-BB05-E03A-E3F8-89BC87DF1EBF}"/>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BDAA1C6E-FE4B-2453-AE26-26880ED26D4D}"/>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29391A0F-7136-2D9D-D164-4758A608F017}"/>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7157277A-6A41-9C39-413C-072539913733}"/>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EC81EED8-DF51-B431-4879-B5C71C1F1773}"/>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TextBox 127">
            <a:extLst>
              <a:ext uri="{FF2B5EF4-FFF2-40B4-BE49-F238E27FC236}">
                <a16:creationId xmlns:a16="http://schemas.microsoft.com/office/drawing/2014/main" id="{84266CD5-E056-0D6E-FA30-B001E4C704D3}"/>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0" name="TextBox 109">
            <a:extLst>
              <a:ext uri="{FF2B5EF4-FFF2-40B4-BE49-F238E27FC236}">
                <a16:creationId xmlns:a16="http://schemas.microsoft.com/office/drawing/2014/main" id="{0C0E7F0B-5934-0C32-D909-8E8F2373925E}"/>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F8977B62-CC75-639D-3356-682E99580F92}"/>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9AC1C7FA-B95C-D17B-4B99-0928C0A71489}"/>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6F0973C0-F3D6-FDE5-6DF0-6316DEBA8373}"/>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FF2BD9EA-5139-95DB-1FA2-FBADCD0CF321}"/>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0C0344BE-8497-2E26-6762-712EB8AE7D73}"/>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FA054053-CAFE-76A9-078F-4B9031AF44BF}"/>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C61468FD-6F43-230D-74FB-76A91047B6E0}"/>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12A98409-3F21-94E2-3C8C-CA707A807B75}"/>
              </a:ext>
            </a:extLst>
          </p:cNvPr>
          <p:cNvSpPr/>
          <p:nvPr/>
        </p:nvSpPr>
        <p:spPr>
          <a:xfrm>
            <a:off x="404108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(3,8)</a:t>
            </a:r>
          </a:p>
        </p:txBody>
      </p:sp>
      <p:cxnSp>
        <p:nvCxnSpPr>
          <p:cNvPr id="119" name="Straight Connector 118">
            <a:extLst>
              <a:ext uri="{FF2B5EF4-FFF2-40B4-BE49-F238E27FC236}">
                <a16:creationId xmlns:a16="http://schemas.microsoft.com/office/drawing/2014/main" id="{EFE60F69-5A40-56A5-C966-7B5EAD2DDC2A}"/>
              </a:ext>
            </a:extLst>
          </p:cNvPr>
          <p:cNvCxnSpPr/>
          <p:nvPr/>
        </p:nvCxnSpPr>
        <p:spPr>
          <a:xfrm>
            <a:off x="3985410"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7939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78</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2741F1B1-4511-4524-A5E7-89BA04A659D3}"/>
              </a:ext>
            </a:extLst>
          </p:cNvPr>
          <p:cNvSpPr/>
          <p:nvPr/>
        </p:nvSpPr>
        <p:spPr>
          <a:xfrm>
            <a:off x="279869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6" name="Straight Connector 5">
            <a:extLst>
              <a:ext uri="{FF2B5EF4-FFF2-40B4-BE49-F238E27FC236}">
                <a16:creationId xmlns:a16="http://schemas.microsoft.com/office/drawing/2014/main" id="{D705DA28-5F38-52D8-0872-383246E2B928}"/>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6F8C20-A620-EE0F-6DFA-630E67BC49A3}"/>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55195B-22E3-C77B-C3BE-68E83B56AA5E}"/>
              </a:ext>
            </a:extLst>
          </p:cNvPr>
          <p:cNvSpPr txBox="1"/>
          <p:nvPr/>
        </p:nvSpPr>
        <p:spPr>
          <a:xfrm>
            <a:off x="742401" y="3887301"/>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(4,3)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(4,2), (5,3)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7D61E7B7-F798-FF4E-F412-B74D9D332227}"/>
              </a:ext>
            </a:extLst>
          </p:cNvPr>
          <p:cNvSpPr/>
          <p:nvPr/>
        </p:nvSpPr>
        <p:spPr>
          <a:xfrm>
            <a:off x="411621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(4,2)</a:t>
            </a:r>
          </a:p>
        </p:txBody>
      </p:sp>
      <p:sp>
        <p:nvSpPr>
          <p:cNvPr id="10" name="Rectangle 9">
            <a:extLst>
              <a:ext uri="{FF2B5EF4-FFF2-40B4-BE49-F238E27FC236}">
                <a16:creationId xmlns:a16="http://schemas.microsoft.com/office/drawing/2014/main" id="{4C08B4E6-FA39-722E-2605-9890B22BA216}"/>
              </a:ext>
            </a:extLst>
          </p:cNvPr>
          <p:cNvSpPr/>
          <p:nvPr/>
        </p:nvSpPr>
        <p:spPr>
          <a:xfrm>
            <a:off x="345745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sp>
        <p:nvSpPr>
          <p:cNvPr id="11" name="Rectangle 10">
            <a:extLst>
              <a:ext uri="{FF2B5EF4-FFF2-40B4-BE49-F238E27FC236}">
                <a16:creationId xmlns:a16="http://schemas.microsoft.com/office/drawing/2014/main" id="{C74DC2F2-99B1-D573-2BCF-0E12854B48B9}"/>
              </a:ext>
            </a:extLst>
          </p:cNvPr>
          <p:cNvSpPr/>
          <p:nvPr/>
        </p:nvSpPr>
        <p:spPr>
          <a:xfrm>
            <a:off x="213993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sp>
        <p:nvSpPr>
          <p:cNvPr id="12" name="Rectangle 11">
            <a:extLst>
              <a:ext uri="{FF2B5EF4-FFF2-40B4-BE49-F238E27FC236}">
                <a16:creationId xmlns:a16="http://schemas.microsoft.com/office/drawing/2014/main" id="{5AC47B80-E0BF-DD41-23AB-E11F5512F1AF}"/>
              </a:ext>
            </a:extLst>
          </p:cNvPr>
          <p:cNvSpPr/>
          <p:nvPr/>
        </p:nvSpPr>
        <p:spPr>
          <a:xfrm>
            <a:off x="148117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sp>
        <p:nvSpPr>
          <p:cNvPr id="13" name="Rectangle 12">
            <a:extLst>
              <a:ext uri="{FF2B5EF4-FFF2-40B4-BE49-F238E27FC236}">
                <a16:creationId xmlns:a16="http://schemas.microsoft.com/office/drawing/2014/main" id="{20A476A5-4D38-3C58-E622-02431585A3BC}"/>
              </a:ext>
            </a:extLst>
          </p:cNvPr>
          <p:cNvSpPr/>
          <p:nvPr/>
        </p:nvSpPr>
        <p:spPr>
          <a:xfrm>
            <a:off x="477499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sp>
        <p:nvSpPr>
          <p:cNvPr id="14" name="Content Placeholder 2">
            <a:extLst>
              <a:ext uri="{FF2B5EF4-FFF2-40B4-BE49-F238E27FC236}">
                <a16:creationId xmlns:a16="http://schemas.microsoft.com/office/drawing/2014/main" id="{A30A6D4C-DCB3-39C8-B4CF-E1A4541C09E5}"/>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buFont typeface="Wingdings" panose="05000000000000000000" pitchFamily="2" charset="2"/>
              <a:buChar char="§"/>
            </a:pPr>
            <a:r>
              <a:rPr lang="en-US" sz="2200" b="1" dirty="0">
                <a:latin typeface="Lato" panose="020F0502020204030203" pitchFamily="34" charset="0"/>
                <a:ea typeface="Lato" panose="020F0502020204030203" pitchFamily="34" charset="0"/>
                <a:cs typeface="Lato" panose="020F0502020204030203" pitchFamily="34" charset="0"/>
              </a:rPr>
              <a:t>Minh </a:t>
            </a:r>
            <a:r>
              <a:rPr lang="en-US" sz="2200" b="1" dirty="0" err="1">
                <a:latin typeface="Lato" panose="020F0502020204030203" pitchFamily="34" charset="0"/>
                <a:ea typeface="Lato" panose="020F0502020204030203" pitchFamily="34" charset="0"/>
                <a:cs typeface="Lato" panose="020F0502020204030203" pitchFamily="34" charset="0"/>
              </a:rPr>
              <a:t>họa</a:t>
            </a:r>
            <a:endParaRPr lang="en-US" sz="2200" b="1" dirty="0">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77FFD39D-31E3-DB29-2E72-CC7FE193F679}"/>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69C1C4E3-1677-7204-B02E-9F18A5CB17C1}"/>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C52BE4F3-B6CD-5CB4-3DD1-9880B03FE269}"/>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CC5DDC3B-6BF7-542C-9E43-180F9C409B57}"/>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6A196848-88FE-7D8F-C44F-BE7A73DAF2FF}"/>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6C4ADCBE-B010-D6BF-559B-9F67BFBDAB3F}"/>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20E7A0CB-EEEE-8E8A-7C30-FB18B6C16C7C}"/>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35D4265A-BCAD-0E2C-0EDE-54CC7AFBE90B}"/>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F44AA326-5693-5DBB-AB6F-94B2BDD903F3}"/>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E52E6E4C-247B-8544-5C11-01BDF0A826CF}"/>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A8A4E42E-C777-9E28-81AB-F0DE8A75BA85}"/>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EC889EB5-FB24-CC6D-B653-DC805756F42C}"/>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DC3FC664-236C-9CBB-5053-A223500BF548}"/>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1293F2DF-F0A6-3E9E-88F3-F5809ABF21F0}"/>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184D6324-7D18-F0D1-21FE-13CF100E869D}"/>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52120CCD-0A5A-D836-D743-6D3B7E88CCA7}"/>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EA4759A-DF82-0889-34B6-2107277E3571}"/>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09C86347-7615-BBAF-61BF-5FACD3BD51E1}"/>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3B7B10B1-1B5E-09AD-52E0-BC0881AE3D9F}"/>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D74F69B3-027A-223E-A8BE-7FE2F86E188C}"/>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67F87574-7474-7403-EA3B-A17D6BEA923D}"/>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DDF137BF-2F58-C5FB-B31C-73E5258C8095}"/>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3D56573E-3E9F-CAB7-6971-D54C12B43D37}"/>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AFCEFF41-D794-F9FE-7F43-CBE7A79B5AB2}"/>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90B7B81A-F707-064A-EEFF-3686E50C1B8F}"/>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9463930B-C47E-BABC-3E7F-0FCC7626D3E5}"/>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08CA7788-2663-F16C-233E-19CCAD813BD3}"/>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1CCB98C0-015F-9C2E-6C86-024555385955}"/>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0DF95D16-4C4E-63AD-D85F-60960960C30C}"/>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0116F5EF-5A04-BD92-D942-69AD7887B9E0}"/>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1ACAA6BC-8375-F370-05DC-95EBCC18D3A5}"/>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BE323B56-BB25-0354-914D-A8A92D83843C}"/>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4ECE2F90-6185-9B02-B773-31EC7AEB4D17}"/>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5759240B-1AF5-9371-0E9C-343B715C0A45}"/>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8590043E-F51A-3883-737A-38CB9CEEEFCD}"/>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BDE087DF-6C80-E237-C7F9-F5C58C541746}"/>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9D034FED-62EC-10A8-0256-D44A74EAE7F1}"/>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9DD5FFC7-D3B5-8712-A5D3-ADEDBA4BB097}"/>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8813AF7C-98CC-60BE-4BE1-CA642E21C576}"/>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C5F61A1D-BF8F-4B44-3777-3B1151F437E6}"/>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2779E1FD-6E27-B9A0-8710-4786D7438FDD}"/>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AE507948-1B12-AFDB-8D11-1751DFE2057F}"/>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2AF71F8B-A450-CE14-68A0-7A83FB82032C}"/>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F2DDFA9D-DFF4-2D9F-96B8-C5BF84D7F25C}"/>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6A0B0A0D-285E-3623-3472-C98C443C52CE}"/>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18F38186-2A5C-F975-4CEC-F4B478336F19}"/>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7E99A631-FCA0-4BB2-08C4-47D2E8177A4E}"/>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60F597E-DFF1-7827-DE31-481EFD19BD20}"/>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A5B8ED59-6371-4988-8194-D66EEE13605F}"/>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0F59EC93-7BB4-4283-2315-0D568196C62F}"/>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AF09D419-76E3-401D-802A-2384B0D08048}"/>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2094D86-5511-96D1-5CAD-C9AB08348211}"/>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02A8B10B-A6B3-25E4-0E47-BF2916003277}"/>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63FE82C3-A1FD-7412-F6DB-C330A27141FE}"/>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9C2F72DB-4BC6-62B8-5EE6-AAFA65B3B484}"/>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4C89F07A-89F7-2B04-C198-20565DD5A844}"/>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ED12F7E1-F2D3-A878-BE40-33185ACDE38B}"/>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A3E476FD-AF47-DB09-2C69-9A6FFDD7CE0D}"/>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7D3B1574-5BBE-4F88-EFB4-3124E0895D1F}"/>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5B4F4967-1FBE-B6B1-9327-8A967FFDF049}"/>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9D32B0AE-9BBF-BA12-1AA5-1D34B383A7A0}"/>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9B198D48-889A-3ADF-FBB2-94D92E3B6194}"/>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1A08FC30-9E7A-3712-506F-5D3791A3A588}"/>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09995356-D8E1-6B64-9015-524A3AF8081B}"/>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106DBDF6-AC9E-EF33-70C7-26BA78300DAC}"/>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7AC089EA-F62B-1AAB-EACC-38C52830F0C6}"/>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19B3BF09-6271-5AC3-979D-B74A4E4DE110}"/>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71778580-2F03-D772-4932-ADDC55D23691}"/>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BF98B0A-8610-B062-6DC6-FB89333492D7}"/>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947E35AC-51AA-3450-559E-BFE08F29E16E}"/>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98B3A178-003A-0633-CCED-BFBA9DED22E1}"/>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FD87CDF5-C844-A09C-A191-486BA4DDDF83}"/>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264C1618-2B68-0C64-09FE-999DAF77F5B4}"/>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3BF53CB7-07D8-FD7F-59B6-643B757FB2C9}"/>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6C10089E-B4D7-18E8-8C95-E3ACBE39B89A}"/>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A89E78E9-FBAD-D8F9-514A-B7B5B75C08C8}"/>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412D509F-F8B1-DF2C-C7C3-B4747963E9BF}"/>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D13432AB-0F92-E595-F27E-519A55558CBA}"/>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ED4DAEB0-031C-3C73-430E-03BA6A21332A}"/>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D3165D45-61E2-3226-774A-56E87805C2C6}"/>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6ACC182D-0180-A475-3221-7D5987F85644}"/>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BCDB646E-CD94-AF69-2929-CE9D71286355}"/>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C8042180-DF02-41E1-E449-6CA099C0405C}"/>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393B0ACC-1B16-6E9D-BFDC-26B40F0BCC15}"/>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2B083B34-F109-FD22-492D-8F871926D447}"/>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96EE7A90-3646-F4E4-CD15-7BDF184856E9}"/>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2F3EF933-24BC-7365-2020-920B934503C1}"/>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6D5EBE19-A890-ED93-C045-23C6F1FE7329}"/>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FB55742A-DB1E-951F-E03E-1AB9C5515EFF}"/>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6484A0AB-45D0-14F3-61B6-FF8041530946}"/>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EA77068B-B7DA-194E-3B75-E4864CF5A1BC}"/>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6983E27C-EB53-11B8-1862-F1AB2E24D6E1}"/>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8C9A8007-DA20-B9AA-00BA-3A3DB133B38A}"/>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BE52114C-2478-A5E1-5CAC-DA74B6C99B26}"/>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A77EC60F-1BFB-ED62-FC39-4B0A1936178B}"/>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9FC7FC6C-9AB0-D072-2D79-35F12C8A751A}"/>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27">
            <a:extLst>
              <a:ext uri="{FF2B5EF4-FFF2-40B4-BE49-F238E27FC236}">
                <a16:creationId xmlns:a16="http://schemas.microsoft.com/office/drawing/2014/main" id="{97B2E784-0937-90FC-FD90-97642DE741BC}"/>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2" name="TextBox 111">
            <a:extLst>
              <a:ext uri="{FF2B5EF4-FFF2-40B4-BE49-F238E27FC236}">
                <a16:creationId xmlns:a16="http://schemas.microsoft.com/office/drawing/2014/main" id="{E00105B6-33A5-B7AF-7127-738BC975E6F6}"/>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3" name="TextBox 112">
            <a:extLst>
              <a:ext uri="{FF2B5EF4-FFF2-40B4-BE49-F238E27FC236}">
                <a16:creationId xmlns:a16="http://schemas.microsoft.com/office/drawing/2014/main" id="{80A20BE5-2415-56A3-4E37-7AC86CE4E8FA}"/>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4" name="TextBox 113">
            <a:extLst>
              <a:ext uri="{FF2B5EF4-FFF2-40B4-BE49-F238E27FC236}">
                <a16:creationId xmlns:a16="http://schemas.microsoft.com/office/drawing/2014/main" id="{B7DC7051-3451-7C43-C16C-A97ECF681217}"/>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5" name="TextBox 114">
            <a:extLst>
              <a:ext uri="{FF2B5EF4-FFF2-40B4-BE49-F238E27FC236}">
                <a16:creationId xmlns:a16="http://schemas.microsoft.com/office/drawing/2014/main" id="{B1316FF2-F8A1-3D67-C0B8-675AF5C4229E}"/>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6" name="TextBox 115">
            <a:extLst>
              <a:ext uri="{FF2B5EF4-FFF2-40B4-BE49-F238E27FC236}">
                <a16:creationId xmlns:a16="http://schemas.microsoft.com/office/drawing/2014/main" id="{3438101C-24DB-A3B3-A26C-F3E9CDCA79DF}"/>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7" name="TextBox 116">
            <a:extLst>
              <a:ext uri="{FF2B5EF4-FFF2-40B4-BE49-F238E27FC236}">
                <a16:creationId xmlns:a16="http://schemas.microsoft.com/office/drawing/2014/main" id="{A0A70D79-46C5-5A1E-EB49-6B6A33AA277B}"/>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8" name="TextBox 117">
            <a:extLst>
              <a:ext uri="{FF2B5EF4-FFF2-40B4-BE49-F238E27FC236}">
                <a16:creationId xmlns:a16="http://schemas.microsoft.com/office/drawing/2014/main" id="{012FD993-97D5-2A02-7EAE-35CD22647BE8}"/>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9" name="TextBox 118">
            <a:extLst>
              <a:ext uri="{FF2B5EF4-FFF2-40B4-BE49-F238E27FC236}">
                <a16:creationId xmlns:a16="http://schemas.microsoft.com/office/drawing/2014/main" id="{F33FED85-D5FF-E96E-55D2-6B95EEA0628A}"/>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0" name="Rectangle 119">
            <a:extLst>
              <a:ext uri="{FF2B5EF4-FFF2-40B4-BE49-F238E27FC236}">
                <a16:creationId xmlns:a16="http://schemas.microsoft.com/office/drawing/2014/main" id="{5368C82B-BEE5-6458-C765-5868190929D6}"/>
              </a:ext>
            </a:extLst>
          </p:cNvPr>
          <p:cNvSpPr/>
          <p:nvPr/>
        </p:nvSpPr>
        <p:spPr>
          <a:xfrm>
            <a:off x="81364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(4,3)</a:t>
            </a:r>
          </a:p>
        </p:txBody>
      </p:sp>
      <p:cxnSp>
        <p:nvCxnSpPr>
          <p:cNvPr id="121" name="Straight Connector 120">
            <a:extLst>
              <a:ext uri="{FF2B5EF4-FFF2-40B4-BE49-F238E27FC236}">
                <a16:creationId xmlns:a16="http://schemas.microsoft.com/office/drawing/2014/main" id="{99897AAD-CFEB-8855-2171-566BAE0D24EF}"/>
              </a:ext>
            </a:extLst>
          </p:cNvPr>
          <p:cNvCxnSpPr/>
          <p:nvPr/>
        </p:nvCxnSpPr>
        <p:spPr>
          <a:xfrm>
            <a:off x="774124"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518561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79</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B7785D28-972C-ECC1-F23F-608F1E8E4BBE}"/>
              </a:ext>
            </a:extLst>
          </p:cNvPr>
          <p:cNvSpPr/>
          <p:nvPr/>
        </p:nvSpPr>
        <p:spPr>
          <a:xfrm>
            <a:off x="212377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6" name="Straight Connector 5">
            <a:extLst>
              <a:ext uri="{FF2B5EF4-FFF2-40B4-BE49-F238E27FC236}">
                <a16:creationId xmlns:a16="http://schemas.microsoft.com/office/drawing/2014/main" id="{33C87D31-90ED-33AE-2860-0B903FE66B62}"/>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02FCF8-53B8-707A-7E2E-D24283D4EB16}"/>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43BD34-A72D-ACDE-9BDD-BB7687A64C44}"/>
              </a:ext>
            </a:extLst>
          </p:cNvPr>
          <p:cNvSpPr txBox="1"/>
          <p:nvPr/>
        </p:nvSpPr>
        <p:spPr>
          <a:xfrm>
            <a:off x="742144" y="3892245"/>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(3,4)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(2,4)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D6C4884D-7CAF-40FB-BAD0-27EED772E994}"/>
              </a:ext>
            </a:extLst>
          </p:cNvPr>
          <p:cNvSpPr/>
          <p:nvPr/>
        </p:nvSpPr>
        <p:spPr>
          <a:xfrm>
            <a:off x="34413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(4,2)</a:t>
            </a:r>
          </a:p>
        </p:txBody>
      </p:sp>
      <p:sp>
        <p:nvSpPr>
          <p:cNvPr id="10" name="Rectangle 9">
            <a:extLst>
              <a:ext uri="{FF2B5EF4-FFF2-40B4-BE49-F238E27FC236}">
                <a16:creationId xmlns:a16="http://schemas.microsoft.com/office/drawing/2014/main" id="{64614C2F-9DA7-1356-7255-9D187C9E5A70}"/>
              </a:ext>
            </a:extLst>
          </p:cNvPr>
          <p:cNvSpPr/>
          <p:nvPr/>
        </p:nvSpPr>
        <p:spPr>
          <a:xfrm>
            <a:off x="278253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sp>
        <p:nvSpPr>
          <p:cNvPr id="11" name="Rectangle 10">
            <a:extLst>
              <a:ext uri="{FF2B5EF4-FFF2-40B4-BE49-F238E27FC236}">
                <a16:creationId xmlns:a16="http://schemas.microsoft.com/office/drawing/2014/main" id="{7B9371BD-F355-BED3-FBDA-D45592A39D52}"/>
              </a:ext>
            </a:extLst>
          </p:cNvPr>
          <p:cNvSpPr/>
          <p:nvPr/>
        </p:nvSpPr>
        <p:spPr>
          <a:xfrm>
            <a:off x="146501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sp>
        <p:nvSpPr>
          <p:cNvPr id="12" name="Rectangle 11">
            <a:extLst>
              <a:ext uri="{FF2B5EF4-FFF2-40B4-BE49-F238E27FC236}">
                <a16:creationId xmlns:a16="http://schemas.microsoft.com/office/drawing/2014/main" id="{8B8A8B43-BFBB-0307-10A2-102F179D288F}"/>
              </a:ext>
            </a:extLst>
          </p:cNvPr>
          <p:cNvSpPr/>
          <p:nvPr/>
        </p:nvSpPr>
        <p:spPr>
          <a:xfrm>
            <a:off x="475883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(2,4)</a:t>
            </a:r>
          </a:p>
        </p:txBody>
      </p:sp>
      <p:sp>
        <p:nvSpPr>
          <p:cNvPr id="13" name="Rectangle 12">
            <a:extLst>
              <a:ext uri="{FF2B5EF4-FFF2-40B4-BE49-F238E27FC236}">
                <a16:creationId xmlns:a16="http://schemas.microsoft.com/office/drawing/2014/main" id="{A5062C78-9F19-9F0A-BFDF-8F2F6EFE58D9}"/>
              </a:ext>
            </a:extLst>
          </p:cNvPr>
          <p:cNvSpPr/>
          <p:nvPr/>
        </p:nvSpPr>
        <p:spPr>
          <a:xfrm>
            <a:off x="410007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sp>
        <p:nvSpPr>
          <p:cNvPr id="14" name="Rectangle 13">
            <a:extLst>
              <a:ext uri="{FF2B5EF4-FFF2-40B4-BE49-F238E27FC236}">
                <a16:creationId xmlns:a16="http://schemas.microsoft.com/office/drawing/2014/main" id="{0E1492DF-86D8-3A55-1099-A447BD5EB5FF}"/>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BA0B1F5B-6EC0-133C-EF75-8B06090D2F25}"/>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752D5706-FDCE-E216-9AD9-86B47B9BC88B}"/>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039E6000-0353-2AE5-706B-D8F0B558877D}"/>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68D16760-223C-BCFE-1D10-475168CB962A}"/>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31106016-DDCB-415F-2077-A21E10E95B9A}"/>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80B7B105-0711-5550-8E2B-EAD8413780A4}"/>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DA1E6AE1-85DE-0980-ADB3-43297F838FBC}"/>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6E8BAEA9-84E7-9E10-CBF6-EBD4A019C8AA}"/>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B17B6A81-588B-930F-42ED-F3F2F5AE0D45}"/>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D6F01994-8805-A8B6-433D-4754ECB1B1FF}"/>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767829D1-B187-0E55-6062-0CD924C7750A}"/>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FE6D3B3A-FA5E-6E09-03EE-40048AC837FE}"/>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65030BFD-1DC6-0E48-0896-BE03845E1A77}"/>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D9421110-3B5C-7593-C4D8-C0E2B4C38B67}"/>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A31CCC55-4657-70F5-1A6B-F0314A929A08}"/>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0C25199B-F0AA-D667-24F5-A179BEC493CC}"/>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3E929D0-0C8B-C1FC-C0A1-995A8B2DE604}"/>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94A1A41D-9352-9F95-D13D-DA327BF92338}"/>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A4372441-775E-F4AD-4F44-215D7A9E269D}"/>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CE630CAC-F340-E3A9-DF12-1CD60FE23BE2}"/>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8519EEBB-21F6-FEF2-4A74-B54060FF2478}"/>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564D7DAE-DA45-5D4A-61FA-561606FC2868}"/>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EF63EDD3-5F35-6712-8519-3555F7738844}"/>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3A94A3E5-CEB1-2D19-AFB1-1FD41A5AB9A7}"/>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771FD45E-1A0A-4322-3BF2-44762AAD516C}"/>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768B7D54-99BE-9035-8B37-F42B1E93CA99}"/>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199728F7-3E4C-4B7A-93A5-5EB264F8E088}"/>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239CC413-37A1-A32F-64F4-CD8DC86D5FB9}"/>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22132808-8491-AB46-5BF3-D979856E6946}"/>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2BE18E64-C0A1-A59B-B095-FF605D5AFA3C}"/>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781E20C7-FFD8-6FB3-8001-8310C21A6EC5}"/>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4C1AA07B-0500-FE4F-E9C7-6B8372D1A5E9}"/>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CCAFDC90-0AF7-552A-AAE1-E2C5CD8E60F3}"/>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8DBA63A-0D9F-99BD-3160-2F18D7B0AB34}"/>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2011AEDA-A566-3D26-195E-A6354CF1CC0A}"/>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7D1DBB75-1B16-61E2-C2CE-6A124C4ED382}"/>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AF065086-0F92-0E49-8FD9-DC9A5D10735A}"/>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677E183C-E57F-E3B2-1772-19029538F040}"/>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707BBFE1-73B6-8B11-B3A4-E38C7E2E59E7}"/>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4B0E5E27-55BA-21FC-CD47-3857D9615DC9}"/>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C8109A7C-FDDE-A8F4-3538-05498511E09B}"/>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6D250DB4-A794-B294-6936-011B7A6A6B0D}"/>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505DED0A-F9D7-DF44-8F6B-394B5A0977B3}"/>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19FE2C47-FAEA-025F-BC50-F695247A6031}"/>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F79D3210-5939-6388-8645-66FE3DF39296}"/>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28D0BFD4-9C1B-6B9B-CEDC-FF75C8AD72E5}"/>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1B6DA64F-3AB9-C429-BEE4-A2D25A2B9911}"/>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923C8329-7CCF-E783-A67E-BCD7A2882A75}"/>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7868375B-D922-EC93-D1DF-65F735A0BF00}"/>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F8B2A7A3-818D-50A2-8DB0-21D827E22BAE}"/>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F0296AE6-5FC3-0520-7F57-D05E51711B51}"/>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C9156530-B6CB-2E17-5A83-5F7B32BA36E9}"/>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D959AD10-59E8-DBA5-C7AE-1B02CCB20BF4}"/>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E6AECAD2-5B8E-BEB1-6E4F-3DBA0D3F2267}"/>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D01913CB-C0C3-4C9D-4150-C24B82218BF4}"/>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DF78826D-8E66-9240-A6F0-F0947721B25A}"/>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543BF2B2-A36B-8662-F8A3-C1BDC409A76D}"/>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BDC5C0A2-A398-AA49-60A9-634FE1E2E0BD}"/>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8BC16D42-34AC-4762-20E6-555FF4779872}"/>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59009EAC-936E-A829-018B-44EC66EDA72B}"/>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7F60F7FD-A35D-E4AC-0AE8-E77756E03120}"/>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24005D5D-94C5-21E7-0053-DF8A5C74AF71}"/>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3F7D25EF-DB20-E9B2-0D66-01FF597858B3}"/>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D3710706-36B8-6BA6-991A-C653105A7635}"/>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ACF0149E-23C2-14CB-224D-C9864C5B5542}"/>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04E8025F-3E57-13A4-6803-1815349B38B6}"/>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D3472723-80D1-4906-F339-6641F62F391A}"/>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6245A162-7014-4E52-AA0C-9A3F455AE0A0}"/>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2905787-CB24-8C17-DD32-53AFFD2B12A1}"/>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40716DF6-80DE-45B3-5408-603F165FD4BC}"/>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C32EEE1E-4722-1EBF-1397-70B9C2FCF32F}"/>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45A0B756-4C72-A2DD-ECD5-01C4210F04CC}"/>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D3DF590C-F587-376A-09C9-674C977D122E}"/>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783E37D6-2449-E74F-EDA5-1CB031A950E1}"/>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1CEDE2AB-28C4-11B1-4097-BAC59C17FA25}"/>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62C21599-89B7-06CA-EE38-8C56D1FB88CA}"/>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F40CC271-6044-205C-C1D2-EC52789D59EF}"/>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CC4FBB1E-09E7-C8D4-EDC3-4F019D0BB51D}"/>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E486F374-FB04-8131-70BC-537F23800776}"/>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64EA5DCA-33ED-9FB4-0090-E05977E7B6E5}"/>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6614703D-6853-1F6C-4BC6-56A9F9C3610A}"/>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0DFC6581-2FCD-1BFB-53B6-766E07843B0F}"/>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76FDB814-9289-CE0E-4311-B48DF9F68636}"/>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ACC4ACC0-5D73-1974-76C0-92E013FE8C73}"/>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05C60896-24AD-7E9B-61B4-95D888E0F4D7}"/>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F26EEC2F-A40D-6D37-EFEF-F647FB2B3086}"/>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4CD4A3E5-ECEF-BF25-BA94-3D92754A85F9}"/>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57C5C52-DD8A-E32F-0772-DF3840EC945E}"/>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9ECDAB02-AA92-A64B-E076-304F14189AE7}"/>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4AB8BA2D-DAB0-B3BC-2B45-A4B294DCC8CB}"/>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67FB1812-0B96-969B-CF10-929E526E66D5}"/>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6569DFDB-D511-092A-C4FB-78E4FBC9C530}"/>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46482111-3F01-79C6-16B6-28428A908654}"/>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1BA7B508-C484-ABF6-2438-36B1B676576F}"/>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7B47FB30-068A-06BF-B473-998D49663AD9}"/>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A1F5E6BF-15EC-16FB-E5C2-BEC5A65BF4BB}"/>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CCE30F39-B855-8936-A50D-0C9759EF56C4}"/>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64805C68-0351-FF09-362C-6750A325EF8E}"/>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0B77CE33-D325-7775-47DE-CCFC0F82391E}"/>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F6868C93-501B-16FE-E525-CE00CD18FA12}"/>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E06CCE09-B03F-C578-03CD-0B08476B09F0}"/>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15F88E97-E8CF-6CB2-7B21-C7778B394243}"/>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F82291F8-17D7-51FD-8BF0-D3D8DFA9127C}"/>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D3F847CF-0B3A-C358-8716-C05057CE4135}"/>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C590D0A9-AF88-485C-DF73-E0E183EBD5DB}"/>
              </a:ext>
            </a:extLst>
          </p:cNvPr>
          <p:cNvSpPr/>
          <p:nvPr/>
        </p:nvSpPr>
        <p:spPr>
          <a:xfrm>
            <a:off x="79537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(3,4)</a:t>
            </a:r>
          </a:p>
        </p:txBody>
      </p:sp>
      <p:cxnSp>
        <p:nvCxnSpPr>
          <p:cNvPr id="120" name="Straight Connector 119">
            <a:extLst>
              <a:ext uri="{FF2B5EF4-FFF2-40B4-BE49-F238E27FC236}">
                <a16:creationId xmlns:a16="http://schemas.microsoft.com/office/drawing/2014/main" id="{290F65D6-0D09-5E3A-3864-C8E4B782EAD1}"/>
              </a:ext>
            </a:extLst>
          </p:cNvPr>
          <p:cNvCxnSpPr/>
          <p:nvPr/>
        </p:nvCxnSpPr>
        <p:spPr>
          <a:xfrm>
            <a:off x="774124"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304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956C91-1892-B0C8-4841-5E4525DB3DDD}"/>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623E664B-81DA-6FAF-78E8-E3E0624689B7}"/>
              </a:ext>
            </a:extLst>
          </p:cNvPr>
          <p:cNvSpPr>
            <a:spLocks noGrp="1"/>
          </p:cNvSpPr>
          <p:nvPr>
            <p:ph type="title"/>
          </p:nvPr>
        </p:nvSpPr>
        <p:spPr/>
        <p:txBody>
          <a:bodyPr/>
          <a:lstStyle/>
          <a:p>
            <a:r>
              <a:rPr lang="en-US"/>
              <a:t>Cài đặt ngăn xếp sử dụng danh sách liên kết đơn</a:t>
            </a:r>
          </a:p>
        </p:txBody>
      </p:sp>
      <p:sp>
        <p:nvSpPr>
          <p:cNvPr id="4" name="Content Placeholder 3">
            <a:extLst>
              <a:ext uri="{FF2B5EF4-FFF2-40B4-BE49-F238E27FC236}">
                <a16:creationId xmlns:a16="http://schemas.microsoft.com/office/drawing/2014/main" id="{2C740F20-2F98-EA7C-B4E9-BCEAB94BB358}"/>
              </a:ext>
            </a:extLst>
          </p:cNvPr>
          <p:cNvSpPr>
            <a:spLocks noGrp="1"/>
          </p:cNvSpPr>
          <p:nvPr>
            <p:ph sz="quarter" idx="13"/>
          </p:nvPr>
        </p:nvSpPr>
        <p:spPr/>
        <p:txBody>
          <a:bodyPr/>
          <a:lstStyle/>
          <a:p>
            <a:r>
              <a:rPr lang="en-US"/>
              <a:t>Thao tác Push</a:t>
            </a:r>
          </a:p>
        </p:txBody>
      </p:sp>
      <p:sp>
        <p:nvSpPr>
          <p:cNvPr id="5" name="Rectangle 4">
            <a:extLst>
              <a:ext uri="{FF2B5EF4-FFF2-40B4-BE49-F238E27FC236}">
                <a16:creationId xmlns:a16="http://schemas.microsoft.com/office/drawing/2014/main" id="{D49C5230-45DB-55DA-1193-1CE5DB8A178D}"/>
              </a:ext>
            </a:extLst>
          </p:cNvPr>
          <p:cNvSpPr/>
          <p:nvPr/>
        </p:nvSpPr>
        <p:spPr>
          <a:xfrm>
            <a:off x="731432" y="1930955"/>
            <a:ext cx="6065607" cy="3403044"/>
          </a:xfrm>
          <a:prstGeom prst="rect">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5D8EEDCF-B590-B7EB-C042-35E5E58A035A}"/>
              </a:ext>
            </a:extLst>
          </p:cNvPr>
          <p:cNvSpPr/>
          <p:nvPr/>
        </p:nvSpPr>
        <p:spPr>
          <a:xfrm>
            <a:off x="7613819" y="2076712"/>
            <a:ext cx="3846747" cy="706055"/>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92075"/>
            <a:r>
              <a:rPr lang="en-US" sz="2200" dirty="0" err="1"/>
              <a:t>Tạo</a:t>
            </a:r>
            <a:r>
              <a:rPr lang="en-US" sz="2200" dirty="0"/>
              <a:t> </a:t>
            </a:r>
            <a:r>
              <a:rPr lang="en-US" sz="2200" dirty="0" err="1"/>
              <a:t>một</a:t>
            </a:r>
            <a:r>
              <a:rPr lang="en-US" sz="2200" dirty="0"/>
              <a:t> node </a:t>
            </a:r>
            <a:r>
              <a:rPr lang="en-US" sz="2200" dirty="0" err="1"/>
              <a:t>mới</a:t>
            </a:r>
            <a:endParaRPr lang="en-US" sz="2200" dirty="0"/>
          </a:p>
        </p:txBody>
      </p:sp>
      <p:sp>
        <p:nvSpPr>
          <p:cNvPr id="7" name="Speech Bubble: Rectangle 6">
            <a:extLst>
              <a:ext uri="{FF2B5EF4-FFF2-40B4-BE49-F238E27FC236}">
                <a16:creationId xmlns:a16="http://schemas.microsoft.com/office/drawing/2014/main" id="{E3263834-0799-0252-7156-516AF736685F}"/>
              </a:ext>
            </a:extLst>
          </p:cNvPr>
          <p:cNvSpPr/>
          <p:nvPr/>
        </p:nvSpPr>
        <p:spPr>
          <a:xfrm>
            <a:off x="7613819" y="2897099"/>
            <a:ext cx="3846748" cy="803802"/>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92075"/>
            <a:r>
              <a:rPr lang="en-US" sz="2200" dirty="0" err="1"/>
              <a:t>Nếu</a:t>
            </a:r>
            <a:r>
              <a:rPr lang="en-US" sz="2200" dirty="0"/>
              <a:t> </a:t>
            </a:r>
            <a:r>
              <a:rPr lang="en-US" sz="2200" dirty="0" err="1"/>
              <a:t>ngăn</a:t>
            </a:r>
            <a:r>
              <a:rPr lang="en-US" sz="2200" dirty="0"/>
              <a:t> </a:t>
            </a:r>
            <a:r>
              <a:rPr lang="en-US" sz="2200" dirty="0" err="1"/>
              <a:t>xếp</a:t>
            </a:r>
            <a:r>
              <a:rPr lang="en-US" sz="2200" dirty="0"/>
              <a:t> </a:t>
            </a:r>
            <a:r>
              <a:rPr lang="en-US" sz="2200" dirty="0" err="1"/>
              <a:t>rỗng</a:t>
            </a:r>
            <a:r>
              <a:rPr lang="en-US" sz="2200" dirty="0"/>
              <a:t>, </a:t>
            </a:r>
            <a:r>
              <a:rPr lang="en-US" sz="2200" dirty="0" err="1"/>
              <a:t>trả</a:t>
            </a:r>
            <a:r>
              <a:rPr lang="en-US" sz="2200" dirty="0"/>
              <a:t> </a:t>
            </a:r>
            <a:r>
              <a:rPr lang="en-US" sz="2200" dirty="0" err="1"/>
              <a:t>về</a:t>
            </a:r>
            <a:r>
              <a:rPr lang="en-US" sz="2200" dirty="0"/>
              <a:t> </a:t>
            </a:r>
            <a:r>
              <a:rPr lang="en-US" sz="2200" dirty="0" err="1"/>
              <a:t>phần</a:t>
            </a:r>
            <a:r>
              <a:rPr lang="en-US" sz="2200" dirty="0"/>
              <a:t> </a:t>
            </a:r>
            <a:r>
              <a:rPr lang="en-US" sz="2200" dirty="0" err="1"/>
              <a:t>tử</a:t>
            </a:r>
            <a:r>
              <a:rPr lang="en-US" sz="2200" dirty="0"/>
              <a:t> </a:t>
            </a:r>
            <a:r>
              <a:rPr lang="en-US" sz="2200" dirty="0" err="1"/>
              <a:t>mới</a:t>
            </a:r>
            <a:r>
              <a:rPr lang="en-US" sz="2200" dirty="0"/>
              <a:t> </a:t>
            </a:r>
            <a:r>
              <a:rPr lang="en-US" sz="2200" dirty="0" err="1"/>
              <a:t>tạo</a:t>
            </a:r>
            <a:endParaRPr lang="en-US" sz="2200" dirty="0"/>
          </a:p>
        </p:txBody>
      </p:sp>
      <p:pic>
        <p:nvPicPr>
          <p:cNvPr id="8" name="Picture 7">
            <a:extLst>
              <a:ext uri="{FF2B5EF4-FFF2-40B4-BE49-F238E27FC236}">
                <a16:creationId xmlns:a16="http://schemas.microsoft.com/office/drawing/2014/main" id="{3A97280D-46DF-E509-C6E4-4ADDBED271C0}"/>
              </a:ext>
            </a:extLst>
          </p:cNvPr>
          <p:cNvPicPr>
            <a:picLocks noChangeAspect="1"/>
          </p:cNvPicPr>
          <p:nvPr/>
        </p:nvPicPr>
        <p:blipFill>
          <a:blip r:embed="rId2"/>
          <a:stretch>
            <a:fillRect/>
          </a:stretch>
        </p:blipFill>
        <p:spPr>
          <a:xfrm>
            <a:off x="812712" y="2273896"/>
            <a:ext cx="5923456" cy="2889881"/>
          </a:xfrm>
          <a:prstGeom prst="rect">
            <a:avLst/>
          </a:prstGeom>
          <a:ln>
            <a:noFill/>
          </a:ln>
        </p:spPr>
      </p:pic>
      <p:cxnSp>
        <p:nvCxnSpPr>
          <p:cNvPr id="9" name="Straight Arrow Connector 8">
            <a:extLst>
              <a:ext uri="{FF2B5EF4-FFF2-40B4-BE49-F238E27FC236}">
                <a16:creationId xmlns:a16="http://schemas.microsoft.com/office/drawing/2014/main" id="{2308814E-346D-1F66-9753-78534B821824}"/>
              </a:ext>
            </a:extLst>
          </p:cNvPr>
          <p:cNvCxnSpPr>
            <a:cxnSpLocks/>
          </p:cNvCxnSpPr>
          <p:nvPr/>
        </p:nvCxnSpPr>
        <p:spPr>
          <a:xfrm flipH="1">
            <a:off x="6241470" y="2682795"/>
            <a:ext cx="1372350"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D0C316-B631-EE13-D292-C8CD0C4B524C}"/>
              </a:ext>
            </a:extLst>
          </p:cNvPr>
          <p:cNvCxnSpPr>
            <a:cxnSpLocks/>
          </p:cNvCxnSpPr>
          <p:nvPr/>
        </p:nvCxnSpPr>
        <p:spPr>
          <a:xfrm flipH="1">
            <a:off x="6664960" y="3065320"/>
            <a:ext cx="948861"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Speech Bubble: Rectangle 10">
            <a:extLst>
              <a:ext uri="{FF2B5EF4-FFF2-40B4-BE49-F238E27FC236}">
                <a16:creationId xmlns:a16="http://schemas.microsoft.com/office/drawing/2014/main" id="{526AAB02-6E47-3334-4D94-D695CEB2BBFF}"/>
              </a:ext>
            </a:extLst>
          </p:cNvPr>
          <p:cNvSpPr/>
          <p:nvPr/>
        </p:nvSpPr>
        <p:spPr>
          <a:xfrm>
            <a:off x="7613819" y="3814938"/>
            <a:ext cx="3846747" cy="1508823"/>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92075" algn="just"/>
            <a:r>
              <a:rPr lang="en-US" sz="2200" dirty="0" err="1"/>
              <a:t>Nếu</a:t>
            </a:r>
            <a:r>
              <a:rPr lang="en-US" sz="2200" dirty="0"/>
              <a:t> </a:t>
            </a:r>
            <a:r>
              <a:rPr lang="en-US" sz="2200" dirty="0" err="1"/>
              <a:t>ngăn</a:t>
            </a:r>
            <a:r>
              <a:rPr lang="en-US" sz="2200" dirty="0"/>
              <a:t> </a:t>
            </a:r>
            <a:r>
              <a:rPr lang="en-US" sz="2200" dirty="0" err="1"/>
              <a:t>xếp</a:t>
            </a:r>
            <a:r>
              <a:rPr lang="en-US" sz="2200" dirty="0"/>
              <a:t> </a:t>
            </a:r>
            <a:r>
              <a:rPr lang="en-US" sz="2200" dirty="0" err="1"/>
              <a:t>không</a:t>
            </a:r>
            <a:r>
              <a:rPr lang="en-US" sz="2200" dirty="0"/>
              <a:t> </a:t>
            </a:r>
            <a:r>
              <a:rPr lang="en-US" sz="2200" dirty="0" err="1"/>
              <a:t>rỗng</a:t>
            </a:r>
            <a:r>
              <a:rPr lang="en-US" sz="2200" dirty="0"/>
              <a:t>, </a:t>
            </a:r>
            <a:r>
              <a:rPr lang="en-US" sz="2200" dirty="0" err="1"/>
              <a:t>biến</a:t>
            </a:r>
            <a:r>
              <a:rPr lang="en-US" sz="2200" dirty="0"/>
              <a:t> node </a:t>
            </a:r>
            <a:r>
              <a:rPr lang="en-US" sz="2200" dirty="0" err="1"/>
              <a:t>mới</a:t>
            </a:r>
            <a:r>
              <a:rPr lang="en-US" sz="2200" dirty="0"/>
              <a:t> </a:t>
            </a:r>
            <a:r>
              <a:rPr lang="en-US" sz="2200" dirty="0" err="1"/>
              <a:t>tạo</a:t>
            </a:r>
            <a:r>
              <a:rPr lang="en-US" sz="2200" dirty="0"/>
              <a:t> </a:t>
            </a:r>
            <a:r>
              <a:rPr lang="en-US" sz="2200" dirty="0" err="1"/>
              <a:t>thành</a:t>
            </a:r>
            <a:r>
              <a:rPr lang="en-US" sz="2200" dirty="0"/>
              <a:t> </a:t>
            </a:r>
            <a:r>
              <a:rPr lang="en-US" sz="2200" dirty="0" err="1"/>
              <a:t>phần</a:t>
            </a:r>
            <a:r>
              <a:rPr lang="en-US" sz="2200" dirty="0"/>
              <a:t> </a:t>
            </a:r>
            <a:r>
              <a:rPr lang="en-US" sz="2200" dirty="0" err="1"/>
              <a:t>tử</a:t>
            </a:r>
            <a:r>
              <a:rPr lang="en-US" sz="2200" dirty="0"/>
              <a:t> </a:t>
            </a:r>
            <a:r>
              <a:rPr lang="en-US" sz="2200" dirty="0" err="1"/>
              <a:t>đầu</a:t>
            </a:r>
            <a:r>
              <a:rPr lang="en-US" sz="2200" dirty="0"/>
              <a:t> </a:t>
            </a:r>
            <a:r>
              <a:rPr lang="en-US" sz="2200" dirty="0" err="1"/>
              <a:t>danh</a:t>
            </a:r>
            <a:r>
              <a:rPr lang="en-US" sz="2200" dirty="0"/>
              <a:t> </a:t>
            </a:r>
            <a:r>
              <a:rPr lang="en-US" sz="2200" dirty="0" err="1"/>
              <a:t>sách</a:t>
            </a:r>
            <a:endParaRPr lang="en-US" sz="2200" dirty="0"/>
          </a:p>
        </p:txBody>
      </p:sp>
      <p:cxnSp>
        <p:nvCxnSpPr>
          <p:cNvPr id="12" name="Straight Arrow Connector 11">
            <a:extLst>
              <a:ext uri="{FF2B5EF4-FFF2-40B4-BE49-F238E27FC236}">
                <a16:creationId xmlns:a16="http://schemas.microsoft.com/office/drawing/2014/main" id="{29FBD9C2-E143-BA20-1AE1-1B534866B01F}"/>
              </a:ext>
            </a:extLst>
          </p:cNvPr>
          <p:cNvCxnSpPr>
            <a:cxnSpLocks/>
          </p:cNvCxnSpPr>
          <p:nvPr/>
        </p:nvCxnSpPr>
        <p:spPr>
          <a:xfrm flipH="1">
            <a:off x="5750560" y="4202437"/>
            <a:ext cx="1863259"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7A1CE2-CCFB-C55F-89D4-B8DEC42409B3}"/>
              </a:ext>
            </a:extLst>
          </p:cNvPr>
          <p:cNvSpPr/>
          <p:nvPr/>
        </p:nvSpPr>
        <p:spPr>
          <a:xfrm>
            <a:off x="1699314" y="3499541"/>
            <a:ext cx="4051246" cy="960699"/>
          </a:xfrm>
          <a:prstGeom prst="rect">
            <a:avLst/>
          </a:prstGeom>
          <a:noFill/>
          <a:ln w="19050">
            <a:solidFill>
              <a:srgbClr val="00B05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36869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80</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2CFCFCFD-9733-042D-9ED5-2578D203A04E}"/>
              </a:ext>
            </a:extLst>
          </p:cNvPr>
          <p:cNvSpPr/>
          <p:nvPr/>
        </p:nvSpPr>
        <p:spPr>
          <a:xfrm>
            <a:off x="212377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6" name="Straight Connector 5">
            <a:extLst>
              <a:ext uri="{FF2B5EF4-FFF2-40B4-BE49-F238E27FC236}">
                <a16:creationId xmlns:a16="http://schemas.microsoft.com/office/drawing/2014/main" id="{1AA55412-A1BA-C2F2-CBB0-8D99928F03D6}"/>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C511C5E-1C63-4082-F8B3-8D341BD0A892}"/>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70580F-E05A-ED64-A65F-6C0F06A0B935}"/>
              </a:ext>
            </a:extLst>
          </p:cNvPr>
          <p:cNvSpPr txBox="1"/>
          <p:nvPr/>
        </p:nvSpPr>
        <p:spPr>
          <a:xfrm>
            <a:off x="735273" y="3881141"/>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(2,7)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Không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nào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AF8D3829-1165-9200-DD5F-637C0408EBCE}"/>
              </a:ext>
            </a:extLst>
          </p:cNvPr>
          <p:cNvSpPr/>
          <p:nvPr/>
        </p:nvSpPr>
        <p:spPr>
          <a:xfrm>
            <a:off x="34413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(4,2)</a:t>
            </a:r>
          </a:p>
        </p:txBody>
      </p:sp>
      <p:sp>
        <p:nvSpPr>
          <p:cNvPr id="10" name="Rectangle 9">
            <a:extLst>
              <a:ext uri="{FF2B5EF4-FFF2-40B4-BE49-F238E27FC236}">
                <a16:creationId xmlns:a16="http://schemas.microsoft.com/office/drawing/2014/main" id="{23A3E1B0-AE3E-B43B-047B-C7587621CCEB}"/>
              </a:ext>
            </a:extLst>
          </p:cNvPr>
          <p:cNvSpPr/>
          <p:nvPr/>
        </p:nvSpPr>
        <p:spPr>
          <a:xfrm>
            <a:off x="278253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sp>
        <p:nvSpPr>
          <p:cNvPr id="11" name="Rectangle 10">
            <a:extLst>
              <a:ext uri="{FF2B5EF4-FFF2-40B4-BE49-F238E27FC236}">
                <a16:creationId xmlns:a16="http://schemas.microsoft.com/office/drawing/2014/main" id="{72B04D38-D1E0-A71E-F3F4-FF51B9073E65}"/>
              </a:ext>
            </a:extLst>
          </p:cNvPr>
          <p:cNvSpPr/>
          <p:nvPr/>
        </p:nvSpPr>
        <p:spPr>
          <a:xfrm>
            <a:off x="475883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atin typeface="Lato" panose="020F0502020204030203" pitchFamily="34" charset="0"/>
                <a:ea typeface="Lato" panose="020F0502020204030203" pitchFamily="34" charset="0"/>
                <a:cs typeface="Lato" panose="020F0502020204030203" pitchFamily="34" charset="0"/>
              </a:rPr>
              <a:t>(2,4</a:t>
            </a: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2" name="Rectangle 11">
            <a:extLst>
              <a:ext uri="{FF2B5EF4-FFF2-40B4-BE49-F238E27FC236}">
                <a16:creationId xmlns:a16="http://schemas.microsoft.com/office/drawing/2014/main" id="{56E5E1EE-1DBE-69DD-35B8-6EB4DEC74842}"/>
              </a:ext>
            </a:extLst>
          </p:cNvPr>
          <p:cNvSpPr/>
          <p:nvPr/>
        </p:nvSpPr>
        <p:spPr>
          <a:xfrm>
            <a:off x="410007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sp>
        <p:nvSpPr>
          <p:cNvPr id="13" name="Rectangle 12">
            <a:extLst>
              <a:ext uri="{FF2B5EF4-FFF2-40B4-BE49-F238E27FC236}">
                <a16:creationId xmlns:a16="http://schemas.microsoft.com/office/drawing/2014/main" id="{213CAA45-07E5-989E-ADF8-F96DD4D927F3}"/>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C803C024-AF7C-38F3-98F4-2EC64117CFBB}"/>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92CB9BAB-57B9-5856-ED93-273397D50779}"/>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D4EFC415-1D30-1947-ED94-E5FCCB54C21E}"/>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F427C9B5-61D8-844E-AFB6-0104E7B539E5}"/>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565DA539-92FE-E99D-9EFA-1F8B17FF53D1}"/>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AC768DDB-49CA-4056-CF03-C6CFD4883E47}"/>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9FEA2924-7F94-AA59-EA4D-76300CFDD129}"/>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5A5BA932-80BC-8A32-888E-EF384C0E7607}"/>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7104DFBF-92FC-8B94-D95A-980A839A9937}"/>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0C0FB5F1-A14D-5F0B-8D58-32010D6FE5B8}"/>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56B66C2C-427B-7EA5-642B-00F68F10572B}"/>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E2438E50-C3C1-DA57-903E-52BF147797F7}"/>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5E32FFC2-9FCB-B251-520D-25A6DF515899}"/>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159C06B5-38AF-88ED-C4EC-84C91902374D}"/>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59E931F6-E858-031F-DBAB-15110453E202}"/>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DE707411-86C6-5EB0-E733-6073E22B25E6}"/>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42050ED6-A829-A26D-D203-E2A40AB5A667}"/>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E4302222-1ED9-AEA6-D069-A57E7F45C84C}"/>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00E17A89-BECB-6AE0-C8AE-434B5C8201C6}"/>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67655FB7-4C4C-C957-87BC-821F087B0191}"/>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CF5A0952-714F-3E36-573A-8EB9B653B955}"/>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F7A47C74-5DAE-AFFD-6032-355D34CA319E}"/>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5E6B9E97-0557-BAE6-97CC-60920B96EADE}"/>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CB22A138-239D-EBE7-98F6-AF497CC305CB}"/>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3907E667-5FC2-4EE6-A5ED-1E0EE2775515}"/>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B6949027-68DD-9D60-EC26-83E65651C090}"/>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F103799C-FDD9-E278-4168-83E004E22296}"/>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A43EF77B-DFBB-CB2B-C469-5714D2D64F3B}"/>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090D8EF3-2253-CE41-A7EF-2620C036BCC2}"/>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1E37D762-87B7-3D4C-1AD0-2C14F4F66FBA}"/>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1A6D3EAF-72CD-434A-C5D0-BE5EE4400A77}"/>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5BEE3BCF-826D-543F-848F-81715CB830D8}"/>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83C5D030-676F-231B-8EA0-22CF4E13D1C9}"/>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AC0D5627-615F-B956-AC8D-41DD5FB62FDD}"/>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57BC90DB-22AB-0663-EAC8-04470117AFC5}"/>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B5C1F396-4FBF-5807-3B0A-745401FE5493}"/>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727751E0-E0ED-8D23-6915-B5D060F6F0A6}"/>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D00889A7-40C0-75B6-6279-0307C45A2F6F}"/>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0EDC0B3C-8FF7-07D3-1BD6-68DAB21EB669}"/>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E2101E5C-91A2-A8DA-DF47-2996CAB05827}"/>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25DA5921-5DE7-69B0-CE42-8396D24F19A6}"/>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E6D1843F-C8BB-E11D-7062-F6ED393C63FB}"/>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71C19D1B-BC79-01BA-35C9-FFB9F55AB3A9}"/>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9FF0EDE9-4D40-B15B-56E1-064007C4399F}"/>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C4DB0E67-8C03-D9F8-1E0C-1077A02FDFEE}"/>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26B9ECC8-D573-234B-DEBD-DC8078720867}"/>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82FD6ED7-E515-ACCD-6F12-49AC827E966A}"/>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63FC964D-B797-4D01-F514-07FEE659956D}"/>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F0278416-21F2-7A08-4AC9-22378FB0EB6B}"/>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6FC6E677-16DC-1288-928F-7A508E7FF560}"/>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4D9AA917-88DB-8D26-7374-97047199FD50}"/>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3ED9A304-F89F-5812-41E8-009EC21A761D}"/>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569861C9-42BF-91AA-A581-828AC073C3AB}"/>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7" name="Rectangle 66">
            <a:extLst>
              <a:ext uri="{FF2B5EF4-FFF2-40B4-BE49-F238E27FC236}">
                <a16:creationId xmlns:a16="http://schemas.microsoft.com/office/drawing/2014/main" id="{C658C12C-AF07-B5CB-BD03-0CEE3D3F67C6}"/>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28079D51-85B6-6A51-AF00-24C6A57FD310}"/>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FC870169-AC4F-5E25-7D31-FFE9DF829F9F}"/>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72BFCC67-39AB-53A8-4259-30F929CF8C7F}"/>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A2B26CE7-E1AC-C005-D7D2-06F199FF7068}"/>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89433EFA-9E7F-5D73-179C-B082E0348F14}"/>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10D04D8B-A23A-2B65-9052-FE50CF4BD6CE}"/>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371E1333-9D8B-92C9-3C01-C4E541D791AA}"/>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6ED79949-01C4-DC85-9597-92D17C29AC9D}"/>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BF4103D3-5F64-6A5F-18A0-8FBC5514BC73}"/>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7069E04C-1B06-50F5-2EB8-ABAA2346CFFE}"/>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017C11E8-F284-80AE-3B90-6373AC5B84F3}"/>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19B40103-9F28-328E-D295-96B043BA206E}"/>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3B5E54BC-4169-02E2-3424-AC02D98636E6}"/>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88018A22-0F4F-2BB4-AC24-EB43076864CD}"/>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74488CAE-1F64-79D3-B752-8075D43E18A2}"/>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FD5A1F65-AFF0-3A8C-912E-7D036CEEE229}"/>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57BF67BC-7EE7-A405-C89F-790D20C68FF5}"/>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0FEEF8EB-16D8-CBDE-A7C9-ABD691AC4F0E}"/>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551357E5-B5A7-3A06-5D69-D3A325F65EA2}"/>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103B3B0A-A8D5-418C-88AC-772F939EEEC8}"/>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4CB51313-1FEF-C24E-D76D-7FB735D327BD}"/>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33F36941-8E0A-F771-DEA7-8EC2BF27D0C6}"/>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2A7D2F51-3CCD-847A-9FD0-1F831CB07995}"/>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C49E4AEC-66D1-1D57-F14A-746A37A09E05}"/>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1B5A069B-8491-4F75-5D91-B8BE04340D38}"/>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16935CB4-2B97-7821-DC6D-D81486B2C733}"/>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0A2DD0F6-EF2F-8D5F-79EC-1E7DEAC5A6F8}"/>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7D2A925E-2249-4979-3530-9AF0AC7D618F}"/>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5BAB74ED-3972-94E7-B970-C3173C8F4DFC}"/>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12780E57-FD55-EFFA-0F59-BB51FAD5731C}"/>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BC5E1738-93F5-1A57-C616-2AE89B34AFDE}"/>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D143BE1E-E44D-B1A6-E2D7-6352ACE2733C}"/>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BCD1C8AC-6FE6-F718-BC5A-65D3AE7DE6E7}"/>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D9662423-B48B-AA9B-3FCE-2D03CEBA596E}"/>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BB1BA1B8-CCAF-52B7-1C4A-5F47644F0581}"/>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5C986A4D-4C59-68A0-B737-3F8343DF075D}"/>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DAD49F20-3244-765E-A3A4-59E4E9A4D8FF}"/>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688E9D1F-6FBA-EB01-53F3-48DFB1FB23B6}"/>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8D7FDB00-ABF6-9578-5A12-4A8E084BE871}"/>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F9DADA0F-8273-0959-70AB-5DF20B17E734}"/>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11FFB697-B846-4811-4D03-BEE51C6FF8A8}"/>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TextBox 127">
            <a:extLst>
              <a:ext uri="{FF2B5EF4-FFF2-40B4-BE49-F238E27FC236}">
                <a16:creationId xmlns:a16="http://schemas.microsoft.com/office/drawing/2014/main" id="{B99BA720-100C-0B53-E86C-6B30F3D0D96B}"/>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0" name="TextBox 109">
            <a:extLst>
              <a:ext uri="{FF2B5EF4-FFF2-40B4-BE49-F238E27FC236}">
                <a16:creationId xmlns:a16="http://schemas.microsoft.com/office/drawing/2014/main" id="{D6815600-5049-C097-2082-EBFEAB19DB08}"/>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1" name="TextBox 110">
            <a:extLst>
              <a:ext uri="{FF2B5EF4-FFF2-40B4-BE49-F238E27FC236}">
                <a16:creationId xmlns:a16="http://schemas.microsoft.com/office/drawing/2014/main" id="{6567EF2C-497E-DCB6-634C-4213BADCB430}"/>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2" name="TextBox 111">
            <a:extLst>
              <a:ext uri="{FF2B5EF4-FFF2-40B4-BE49-F238E27FC236}">
                <a16:creationId xmlns:a16="http://schemas.microsoft.com/office/drawing/2014/main" id="{94F153DB-16DE-77B2-C8B8-E1732B822662}"/>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3" name="TextBox 112">
            <a:extLst>
              <a:ext uri="{FF2B5EF4-FFF2-40B4-BE49-F238E27FC236}">
                <a16:creationId xmlns:a16="http://schemas.microsoft.com/office/drawing/2014/main" id="{7BF48CB3-A81B-DC66-6495-F92E80251659}"/>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4" name="TextBox 113">
            <a:extLst>
              <a:ext uri="{FF2B5EF4-FFF2-40B4-BE49-F238E27FC236}">
                <a16:creationId xmlns:a16="http://schemas.microsoft.com/office/drawing/2014/main" id="{881CC47B-E392-036F-B9AC-5938649AC013}"/>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5" name="TextBox 114">
            <a:extLst>
              <a:ext uri="{FF2B5EF4-FFF2-40B4-BE49-F238E27FC236}">
                <a16:creationId xmlns:a16="http://schemas.microsoft.com/office/drawing/2014/main" id="{1561394F-A058-3B2C-738B-6287E6063F14}"/>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6" name="TextBox 115">
            <a:extLst>
              <a:ext uri="{FF2B5EF4-FFF2-40B4-BE49-F238E27FC236}">
                <a16:creationId xmlns:a16="http://schemas.microsoft.com/office/drawing/2014/main" id="{1FDEB0A5-2811-19B0-40E2-D4960734F750}"/>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7" name="TextBox 116">
            <a:extLst>
              <a:ext uri="{FF2B5EF4-FFF2-40B4-BE49-F238E27FC236}">
                <a16:creationId xmlns:a16="http://schemas.microsoft.com/office/drawing/2014/main" id="{0403CFFB-E528-CA10-D6BF-62D97A6B96AD}"/>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8" name="Rectangle 117">
            <a:extLst>
              <a:ext uri="{FF2B5EF4-FFF2-40B4-BE49-F238E27FC236}">
                <a16:creationId xmlns:a16="http://schemas.microsoft.com/office/drawing/2014/main" id="{9122E48C-E0AC-D58E-68C5-9ACEEE2DB262}"/>
              </a:ext>
            </a:extLst>
          </p:cNvPr>
          <p:cNvSpPr/>
          <p:nvPr/>
        </p:nvSpPr>
        <p:spPr>
          <a:xfrm>
            <a:off x="146501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(2,7)</a:t>
            </a:r>
          </a:p>
        </p:txBody>
      </p:sp>
      <p:cxnSp>
        <p:nvCxnSpPr>
          <p:cNvPr id="119" name="Straight Connector 118">
            <a:extLst>
              <a:ext uri="{FF2B5EF4-FFF2-40B4-BE49-F238E27FC236}">
                <a16:creationId xmlns:a16="http://schemas.microsoft.com/office/drawing/2014/main" id="{5560B663-E9CD-AAB9-21A7-51EF2023AE50}"/>
              </a:ext>
            </a:extLst>
          </p:cNvPr>
          <p:cNvCxnSpPr/>
          <p:nvPr/>
        </p:nvCxnSpPr>
        <p:spPr>
          <a:xfrm>
            <a:off x="1416382"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98012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81</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90C5303-81E2-0276-03C4-5EE5004C0AD7}"/>
              </a:ext>
            </a:extLst>
          </p:cNvPr>
          <p:cNvSpPr/>
          <p:nvPr/>
        </p:nvSpPr>
        <p:spPr>
          <a:xfrm>
            <a:off x="5417587"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(8,9)</a:t>
            </a:r>
          </a:p>
        </p:txBody>
      </p:sp>
      <p:cxnSp>
        <p:nvCxnSpPr>
          <p:cNvPr id="6" name="Straight Connector 5">
            <a:extLst>
              <a:ext uri="{FF2B5EF4-FFF2-40B4-BE49-F238E27FC236}">
                <a16:creationId xmlns:a16="http://schemas.microsoft.com/office/drawing/2014/main" id="{6D089948-3E10-2D03-FAB8-A1F603C1DD61}"/>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EEF614E-283E-AA6D-D3BA-8194608F9490}"/>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4187F9E-D7A2-17E7-A87B-5D2E6D34EA8C}"/>
              </a:ext>
            </a:extLst>
          </p:cNvPr>
          <p:cNvSpPr txBox="1"/>
          <p:nvPr/>
        </p:nvSpPr>
        <p:spPr>
          <a:xfrm>
            <a:off x="749014" y="3919530"/>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(7,9)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(8,9), (7,10)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A4CCE213-A960-3A10-B12F-B0C840B864E4}"/>
              </a:ext>
            </a:extLst>
          </p:cNvPr>
          <p:cNvSpPr/>
          <p:nvPr/>
        </p:nvSpPr>
        <p:spPr>
          <a:xfrm>
            <a:off x="3441301"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(4,2)</a:t>
            </a:r>
          </a:p>
        </p:txBody>
      </p:sp>
      <p:sp>
        <p:nvSpPr>
          <p:cNvPr id="10" name="Rectangle 9">
            <a:extLst>
              <a:ext uri="{FF2B5EF4-FFF2-40B4-BE49-F238E27FC236}">
                <a16:creationId xmlns:a16="http://schemas.microsoft.com/office/drawing/2014/main" id="{9E6A0E81-087E-CEEB-73B3-D6B75A37C20B}"/>
              </a:ext>
            </a:extLst>
          </p:cNvPr>
          <p:cNvSpPr/>
          <p:nvPr/>
        </p:nvSpPr>
        <p:spPr>
          <a:xfrm>
            <a:off x="278253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sp>
        <p:nvSpPr>
          <p:cNvPr id="11" name="Rectangle 10">
            <a:extLst>
              <a:ext uri="{FF2B5EF4-FFF2-40B4-BE49-F238E27FC236}">
                <a16:creationId xmlns:a16="http://schemas.microsoft.com/office/drawing/2014/main" id="{D7F9C22C-0C5C-CA76-C39A-09F79C9D87A2}"/>
              </a:ext>
            </a:extLst>
          </p:cNvPr>
          <p:cNvSpPr/>
          <p:nvPr/>
        </p:nvSpPr>
        <p:spPr>
          <a:xfrm>
            <a:off x="475883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atin typeface="Lato" panose="020F0502020204030203" pitchFamily="34" charset="0"/>
                <a:ea typeface="Lato" panose="020F0502020204030203" pitchFamily="34" charset="0"/>
                <a:cs typeface="Lato" panose="020F0502020204030203" pitchFamily="34" charset="0"/>
              </a:rPr>
              <a:t>(2,4</a:t>
            </a: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2" name="Rectangle 11">
            <a:extLst>
              <a:ext uri="{FF2B5EF4-FFF2-40B4-BE49-F238E27FC236}">
                <a16:creationId xmlns:a16="http://schemas.microsoft.com/office/drawing/2014/main" id="{02622E10-3F77-A3E6-6733-E41D7AB5743B}"/>
              </a:ext>
            </a:extLst>
          </p:cNvPr>
          <p:cNvSpPr/>
          <p:nvPr/>
        </p:nvSpPr>
        <p:spPr>
          <a:xfrm>
            <a:off x="410007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sp>
        <p:nvSpPr>
          <p:cNvPr id="13" name="Rectangle 12">
            <a:extLst>
              <a:ext uri="{FF2B5EF4-FFF2-40B4-BE49-F238E27FC236}">
                <a16:creationId xmlns:a16="http://schemas.microsoft.com/office/drawing/2014/main" id="{FBB96995-8141-8FF2-278F-C7AE04FC6F4B}"/>
              </a:ext>
            </a:extLst>
          </p:cNvPr>
          <p:cNvSpPr/>
          <p:nvPr/>
        </p:nvSpPr>
        <p:spPr>
          <a:xfrm>
            <a:off x="6076357" y="5063613"/>
            <a:ext cx="839464"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(7,10)</a:t>
            </a:r>
          </a:p>
        </p:txBody>
      </p:sp>
      <p:sp>
        <p:nvSpPr>
          <p:cNvPr id="14" name="Rectangle 13">
            <a:extLst>
              <a:ext uri="{FF2B5EF4-FFF2-40B4-BE49-F238E27FC236}">
                <a16:creationId xmlns:a16="http://schemas.microsoft.com/office/drawing/2014/main" id="{BAEAE308-28C9-2410-662B-D7F2C8F3DAF9}"/>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7656D71C-18CE-0A23-432A-CE2DBCC14404}"/>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69D004F5-7B1C-A9A6-612A-3092ECDE0EAA}"/>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A00A4018-A0FF-934F-9710-9B7F49D99532}"/>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D7A09FCD-585D-3E8D-676D-FC6056E17D3B}"/>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7B4BF2D2-0593-3983-7BEA-9A77B8466233}"/>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AC7DBED9-9DD0-01A2-42C4-F24D25D83A1E}"/>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6DB4AA12-1F93-4DDC-DCCC-8561C5192169}"/>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37F08CD1-3D5A-FF7C-CA21-57454EA04A20}"/>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6CBB6468-0436-6D28-DA9A-DE558053097A}"/>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DCD48DC9-EDFA-6822-6CFF-71D9D1D772A2}"/>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056F255A-5198-3FFE-09F5-38852648CFF2}"/>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F5704266-6104-7C84-3890-5D4851ACA2AE}"/>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C3FAFD92-0760-8598-0C5E-58360006934F}"/>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A5B187C1-37EC-3B22-6D90-355352B974BE}"/>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0567E5A9-478D-C016-C301-A07855B84E12}"/>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42E5D872-3649-9B65-9C49-A13C04C85536}"/>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F404548-1E67-CD36-2D18-525CB148F11B}"/>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D4D93FC2-20CA-3BB7-6A0C-52377D7EE946}"/>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35002AC9-3FAB-28FB-1444-22B001294458}"/>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F899ECFF-B4F8-8B17-E231-BF3154E448C9}"/>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19FD0AF2-C719-15BE-035E-4F6B5DAFB477}"/>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9104AEA8-9AFC-10FC-EBB6-07B6A1A98248}"/>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EC3D9376-4503-279A-746A-37E08906A725}"/>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A1CE255C-05A9-2B72-EE5C-19C9283948D8}"/>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D21AE060-8C72-7459-B9A0-B39F6E151766}"/>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ABD11A15-75EA-0505-A09E-B153DF1BD9E0}"/>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A67CB1AC-6490-2EDD-A25C-85091E902693}"/>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EA8C656A-3033-D66C-98D7-B0F525408239}"/>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053A630E-8505-D7E0-90AE-DDD30C6B0707}"/>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75908555-5B5A-C064-131A-0CBE4AE60BA5}"/>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55226D66-34EF-6F9E-130F-4B3346F44523}"/>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E70F0A80-AC5A-FE69-3D7B-513C80380AEC}"/>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0623A9C3-4DB0-D332-0536-E5C1E47272AA}"/>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46A5B9A8-F991-9981-90F2-9AFF27B4F7E8}"/>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CB0CAB65-0F27-13E7-8C31-62624A884770}"/>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3D2E9235-FF44-A822-B5B2-A2865103AED5}"/>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0AB7D6AA-EAF4-1F12-395B-4D41D35552BC}"/>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888CC378-7C11-F4D4-C8A2-0A8C1AEE8408}"/>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0DAC9886-1C99-020E-44A5-6CF9655DEE0E}"/>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181EA215-409E-AECA-BADA-3EDF0E8EAC81}"/>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29BDE3BD-CAF8-161A-563D-CA1AB55A8CE9}"/>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F06B6E06-07EA-EFA5-65B5-035B2E0697AA}"/>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27ADC312-3247-B0CF-4306-08402E8B04BB}"/>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5B78BAFB-83D6-43E3-319F-67C451F0D493}"/>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27016839-8E42-AB67-200C-4F61B3E97C3F}"/>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373ED285-4E16-B258-23BB-F1F94C801DEC}"/>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D280133C-263F-3A5E-138F-DF0BE9BA68C5}"/>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7076BF8B-3D6C-E398-C618-0CD0B49C8F2C}"/>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D1977257-9B5B-1608-FF1C-F16AA1CDEFBB}"/>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DAEE6C54-9F67-53AC-5D69-6E48BD5CA512}"/>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2DD2D1FC-C7D9-0B66-38AB-3AB5FA6CE0FC}"/>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CD290192-28E5-4F5A-ECDC-888687D41F81}"/>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7E41C992-1801-7F65-2A62-68784D781B53}"/>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8" name="Rectangle 67">
            <a:extLst>
              <a:ext uri="{FF2B5EF4-FFF2-40B4-BE49-F238E27FC236}">
                <a16:creationId xmlns:a16="http://schemas.microsoft.com/office/drawing/2014/main" id="{6CA2720F-54CC-231D-9C8F-3DA4E6F7F069}"/>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33E43261-93BA-B7E9-8D5E-4CF0D2588B7C}"/>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3F34F047-44DE-49AA-CB8D-93C61183100F}"/>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DEEF6CC0-E106-5357-9E8B-38547CB04A17}"/>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7BBBEB09-E35B-66A8-13F8-D8EA9E6C8830}"/>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7419AF65-68BB-2B05-AAC1-C7AA85A4C345}"/>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0C7D7A4B-564E-912B-3AFB-0FE8EAA4144E}"/>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37DC9F13-71CA-87C9-3234-AF70A5A2F747}"/>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3DD354E4-701A-150C-CA73-A1842ACB5E82}"/>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BF760F95-1A3E-8122-A36B-550D8CD1404E}"/>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C9F8B9F4-7FCD-4549-8C86-1368A55520E9}"/>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D4878ABA-A7E7-6757-5E93-B720C7923298}"/>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D653BBB3-7D45-0C4C-9410-0F89AB6507F6}"/>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13AF12A7-9211-B53A-9009-6536AED4F792}"/>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1EAA6890-2E29-6AD3-2F02-2C0359FC25F4}"/>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9980CD99-8092-D586-F6C2-0CEFED011C90}"/>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79CB79F7-6B60-9845-FE02-548188DB00F3}"/>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4CCBAC26-ACE3-8D95-A60D-B874B3375D8D}"/>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A0D70C4F-19DA-669A-3982-56BDE0A4CCC7}"/>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A38095D9-ED4F-0CAF-3573-73B3BFEDE8E8}"/>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4132D69B-0BB9-C218-E040-C50288E4FAD7}"/>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4B391C1D-B81F-85F0-B5F9-CED8BE0F06A1}"/>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19F0E6ED-F20F-C9FB-F94D-DEDC9DD5E36F}"/>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E99140B6-0983-3062-A16B-E8D5A23572D0}"/>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CF0E1C0D-7945-EF8F-171F-C5114694B955}"/>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4BEB59C9-D9A1-6F0C-6E13-6B643FE7B397}"/>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51BEA4BE-FA27-0BDA-E995-24A0246329F6}"/>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DE7352F6-3261-BBA9-21ED-9D02AC1E7BA3}"/>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3916AD61-6F46-04B6-1C55-527FE1B6DA57}"/>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A50F38E9-FB3A-9C58-2B1D-7CD4EAE79EC5}"/>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5F46EA75-875F-01EB-9538-1164D31AD9E4}"/>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D58E8B85-29FD-E807-7872-5CF7B85E26E3}"/>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6860475B-34BC-5E42-D21C-79D71224EE8F}"/>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783DAED0-1DCC-FF45-8B1D-64042CD27C40}"/>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D52B2A0B-1294-7CD4-91BD-EBE984F29F8B}"/>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6A244C5C-B253-BC59-DA5B-FB1524F4EC49}"/>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A1FB8723-0E21-FEEA-4B71-2D33200D5B4A}"/>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F29E0D8C-22D3-F354-FC2A-23C94F3A7448}"/>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41449D62-DB6C-0E59-673F-3F26FF557112}"/>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C02BBEE8-8C16-DC58-C205-CF0A6B1DA6DD}"/>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333C0245-773C-2D7E-A7C2-78AB73656AF8}"/>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CD55E7F7-C3BF-0D52-80E4-9887EC83ED77}"/>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TextBox 127">
            <a:extLst>
              <a:ext uri="{FF2B5EF4-FFF2-40B4-BE49-F238E27FC236}">
                <a16:creationId xmlns:a16="http://schemas.microsoft.com/office/drawing/2014/main" id="{2F6D7D48-6A0A-1D06-67B8-813EE9F29E5D}"/>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1" name="TextBox 110">
            <a:extLst>
              <a:ext uri="{FF2B5EF4-FFF2-40B4-BE49-F238E27FC236}">
                <a16:creationId xmlns:a16="http://schemas.microsoft.com/office/drawing/2014/main" id="{B5CF576C-D650-99C6-3252-05227EF257A6}"/>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776355F3-580B-4A51-ABA9-6A424DA800D3}"/>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3F63971D-ED89-C962-53B9-5EF6FB9C6041}"/>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5EF729D1-816E-655C-FEAE-117FE9241258}"/>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D1A90ED3-C0DE-62AF-9491-2268C767E5CD}"/>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5E445F84-5E0E-2553-5E67-1997013ABC14}"/>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C1CD0273-705B-C563-D91F-477A9FBA478C}"/>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A3E5B8C2-5F0D-6DEE-39E3-D468102CB74A}"/>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5CEA818B-F2FA-13F0-D09B-9E3147A23EE4}"/>
              </a:ext>
            </a:extLst>
          </p:cNvPr>
          <p:cNvSpPr/>
          <p:nvPr/>
        </p:nvSpPr>
        <p:spPr>
          <a:xfrm>
            <a:off x="212377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(7,9)</a:t>
            </a:r>
          </a:p>
        </p:txBody>
      </p:sp>
      <p:cxnSp>
        <p:nvCxnSpPr>
          <p:cNvPr id="120" name="Straight Connector 119">
            <a:extLst>
              <a:ext uri="{FF2B5EF4-FFF2-40B4-BE49-F238E27FC236}">
                <a16:creationId xmlns:a16="http://schemas.microsoft.com/office/drawing/2014/main" id="{73B3072B-9943-E0EB-8BDB-8C54C9CC2031}"/>
              </a:ext>
            </a:extLst>
          </p:cNvPr>
          <p:cNvCxnSpPr/>
          <p:nvPr/>
        </p:nvCxnSpPr>
        <p:spPr>
          <a:xfrm>
            <a:off x="2058638"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28202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82</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46B2A7E8-38AF-D462-1F84-D950896477FA}"/>
              </a:ext>
            </a:extLst>
          </p:cNvPr>
          <p:cNvSpPr/>
          <p:nvPr/>
        </p:nvSpPr>
        <p:spPr>
          <a:xfrm>
            <a:off x="345709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(8,9)</a:t>
            </a:r>
          </a:p>
        </p:txBody>
      </p:sp>
      <p:cxnSp>
        <p:nvCxnSpPr>
          <p:cNvPr id="6" name="Straight Connector 5">
            <a:extLst>
              <a:ext uri="{FF2B5EF4-FFF2-40B4-BE49-F238E27FC236}">
                <a16:creationId xmlns:a16="http://schemas.microsoft.com/office/drawing/2014/main" id="{1F905E47-FFF2-962E-D731-C968C5A587BF}"/>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943F59-A242-70D3-EEC6-C435706AD807}"/>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C05975-9711-441E-D764-270B8D565BE0}"/>
              </a:ext>
            </a:extLst>
          </p:cNvPr>
          <p:cNvSpPr txBox="1"/>
          <p:nvPr/>
        </p:nvSpPr>
        <p:spPr>
          <a:xfrm>
            <a:off x="733391" y="3898840"/>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(3,9)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(2,9), (3,10)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B798EF0C-EB4C-1C00-C2DE-55B53D33FA7C}"/>
              </a:ext>
            </a:extLst>
          </p:cNvPr>
          <p:cNvSpPr/>
          <p:nvPr/>
        </p:nvSpPr>
        <p:spPr>
          <a:xfrm>
            <a:off x="148081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(4,2)</a:t>
            </a:r>
          </a:p>
        </p:txBody>
      </p:sp>
      <p:sp>
        <p:nvSpPr>
          <p:cNvPr id="10" name="Rectangle 9">
            <a:extLst>
              <a:ext uri="{FF2B5EF4-FFF2-40B4-BE49-F238E27FC236}">
                <a16:creationId xmlns:a16="http://schemas.microsoft.com/office/drawing/2014/main" id="{F63E15C3-1C28-F646-7FFF-9DB03F11AFE7}"/>
              </a:ext>
            </a:extLst>
          </p:cNvPr>
          <p:cNvSpPr/>
          <p:nvPr/>
        </p:nvSpPr>
        <p:spPr>
          <a:xfrm>
            <a:off x="495160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(2,9)</a:t>
            </a:r>
          </a:p>
        </p:txBody>
      </p:sp>
      <p:sp>
        <p:nvSpPr>
          <p:cNvPr id="11" name="Rectangle 10">
            <a:extLst>
              <a:ext uri="{FF2B5EF4-FFF2-40B4-BE49-F238E27FC236}">
                <a16:creationId xmlns:a16="http://schemas.microsoft.com/office/drawing/2014/main" id="{A57233ED-D1E1-5C30-7D1A-3855F6136763}"/>
              </a:ext>
            </a:extLst>
          </p:cNvPr>
          <p:cNvSpPr/>
          <p:nvPr/>
        </p:nvSpPr>
        <p:spPr>
          <a:xfrm>
            <a:off x="2798345"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atin typeface="Lato" panose="020F0502020204030203" pitchFamily="34" charset="0"/>
                <a:ea typeface="Lato" panose="020F0502020204030203" pitchFamily="34" charset="0"/>
                <a:cs typeface="Lato" panose="020F0502020204030203" pitchFamily="34" charset="0"/>
              </a:rPr>
              <a:t>(2,4</a:t>
            </a: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2" name="Rectangle 11">
            <a:extLst>
              <a:ext uri="{FF2B5EF4-FFF2-40B4-BE49-F238E27FC236}">
                <a16:creationId xmlns:a16="http://schemas.microsoft.com/office/drawing/2014/main" id="{6F304B19-DDCB-2635-8EA0-ECA32BB6832B}"/>
              </a:ext>
            </a:extLst>
          </p:cNvPr>
          <p:cNvSpPr/>
          <p:nvPr/>
        </p:nvSpPr>
        <p:spPr>
          <a:xfrm>
            <a:off x="2139582"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sp>
        <p:nvSpPr>
          <p:cNvPr id="13" name="Rectangle 12">
            <a:extLst>
              <a:ext uri="{FF2B5EF4-FFF2-40B4-BE49-F238E27FC236}">
                <a16:creationId xmlns:a16="http://schemas.microsoft.com/office/drawing/2014/main" id="{13FF1E7C-45BC-AF8C-E459-80DD833D5230}"/>
              </a:ext>
            </a:extLst>
          </p:cNvPr>
          <p:cNvSpPr/>
          <p:nvPr/>
        </p:nvSpPr>
        <p:spPr>
          <a:xfrm>
            <a:off x="4115866" y="5063613"/>
            <a:ext cx="839464"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(7,10)</a:t>
            </a:r>
          </a:p>
        </p:txBody>
      </p:sp>
      <p:sp>
        <p:nvSpPr>
          <p:cNvPr id="14" name="Rectangle 13">
            <a:extLst>
              <a:ext uri="{FF2B5EF4-FFF2-40B4-BE49-F238E27FC236}">
                <a16:creationId xmlns:a16="http://schemas.microsoft.com/office/drawing/2014/main" id="{8BE71CDB-A6AC-B8A7-D4C8-4CD3F629119F}"/>
              </a:ext>
            </a:extLst>
          </p:cNvPr>
          <p:cNvSpPr/>
          <p:nvPr/>
        </p:nvSpPr>
        <p:spPr>
          <a:xfrm>
            <a:off x="5610375" y="5063613"/>
            <a:ext cx="943869"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(3,10)</a:t>
            </a:r>
          </a:p>
        </p:txBody>
      </p:sp>
      <p:sp>
        <p:nvSpPr>
          <p:cNvPr id="15" name="Rectangle 14">
            <a:extLst>
              <a:ext uri="{FF2B5EF4-FFF2-40B4-BE49-F238E27FC236}">
                <a16:creationId xmlns:a16="http://schemas.microsoft.com/office/drawing/2014/main" id="{1C9C53D9-AF88-9A55-CDE8-711EB12CB537}"/>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7A561D77-4144-0863-42DB-26681480B747}"/>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D8843816-663F-A13E-092F-4466B31D82B1}"/>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E262D9D5-F759-F9C4-527D-F29B13ADDD7B}"/>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C4CA9AFA-08A1-8B96-43C3-68FE52F583A7}"/>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25654267-ABA6-B307-4B39-5671822CF1F7}"/>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766EF5BA-8472-1F34-DAA6-FA5665B51982}"/>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7320D47F-AD93-61B4-D19D-E66D3641C904}"/>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4DF37718-1E7B-874D-815D-142C81F2D1E1}"/>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92F3E896-FDC7-4335-1176-BC3EFA273E07}"/>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5B8B9ED4-E999-AF66-8F98-BC37FDA476C7}"/>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E5F897D5-93C2-66DA-852B-53932DB53582}"/>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424AD4DD-2064-A25A-12B9-CFF356753B37}"/>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7233B0A7-03AE-1AF5-AE4F-719C770E135C}"/>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6C29994D-82D7-0F01-64C1-3B79DC3379DC}"/>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78425374-DC3E-198F-E95D-81412D53F32B}"/>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B9F31755-2D94-E125-0C3B-B8A06A6CCC0A}"/>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B7DC8958-528C-3601-79D5-05CD69B3CC10}"/>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8285A166-57E1-08E9-628F-B895D3B1206E}"/>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977194A0-22EC-7706-00CC-5A21F2BD68B1}"/>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BBD83E45-37F2-7D5F-2FE6-B57E17C595AE}"/>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B7AE7EAD-07B1-5ED9-F849-6E0F65A14ED7}"/>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7991C494-CDF8-322C-0481-6FE6E9D00919}"/>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AF3EA1E2-BF16-3F3D-201A-BD71B2336E90}"/>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0901546E-103F-1C3F-D678-6718AF482CEA}"/>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8AE3489E-0D15-A4D1-1A4B-4D2C119C4C4C}"/>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99D0CE0D-CF1D-4ADC-56CF-D9618DC8DA94}"/>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C7077DEB-D847-EC31-BB88-D09A0EC97DAA}"/>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8BDCB8CE-3F5F-286B-DF8C-9A2166C396D2}"/>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44423AC4-F9F1-8A77-5DF8-D4D1BDFC0C20}"/>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13023E4C-D86E-6640-3A9C-D0AF75AA1E7A}"/>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3C81EFC1-C984-5569-49B9-94B0E99174BB}"/>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2BBB00C0-E954-F60F-6508-A60A9C4B9C33}"/>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8B5AD93F-14AB-848F-A74C-2A03CF1ED734}"/>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861F3F7D-45D0-3DE0-223B-834775F1F138}"/>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0EDA9FEB-7731-F71A-7AD4-5569D195AAC2}"/>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5CAF1499-CE6C-B3B7-DB50-D6B91CD6F47A}"/>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C4BC0FA6-2628-BC96-0083-5824BAEC506D}"/>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BC47CF7A-F41F-E21E-8C59-BEDAC8FA3684}"/>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35652513-20B6-B1E9-351D-C84F2D339FAC}"/>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11B6E3AE-7E78-E4C0-E3FC-EBF875945189}"/>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B378025F-F9D9-A1CE-E658-F9D4AA0BA02F}"/>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B527FE2C-58C8-FE25-DBF3-8EC93CBDBE03}"/>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CF5E1265-F85C-EFDA-9DFD-866B9E27C52B}"/>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761DF94C-8EE1-F047-B0A8-07517B2C4B93}"/>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DFA26FD8-BE94-9A7E-D3C1-7EAA03C9B676}"/>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CE9BB70A-58E5-D5A3-B88F-FE22873264D1}"/>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43AFFCEC-8C5E-130F-72B4-30821EF3BE56}"/>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8F354971-A61D-5454-45C7-829C124697E1}"/>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6BB0C7CE-FB53-32EB-DBD0-E5DE94A5F739}"/>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4FFF3054-152A-4754-C2A5-CA26BFEA288D}"/>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C9BDCAF-FBCF-7512-AB0C-B3028A143E0C}"/>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BB9C97D7-2F90-CA6E-AB0D-4592EE59CD7D}"/>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15E77243-4708-3CE2-D386-5CA54783E1DB}"/>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5FB3B6F9-2D34-5263-04C4-DE870892667E}"/>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0D63826B-B10F-71E6-6461-0BB6FFA4F143}"/>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DC0BBA60-4C07-EBD6-93A7-AB29BBD09A20}"/>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790486C9-6351-3F48-6D08-664BB149A26D}"/>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F113C75A-82BC-2FD0-E4D9-2BEE6F359056}"/>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6CDF7A75-FA7E-9046-3AB9-15F58F81B975}"/>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12051148-5FC5-936A-DE27-9FBDE9A4CF33}"/>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AA14F8F1-39D3-255E-3A57-73B8EE89E145}"/>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F54F601B-D0B1-37C3-E20C-A150C4A7C992}"/>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A0A68A00-9C0E-26A7-EAAB-C18104A83992}"/>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351B46C9-6AA3-598E-7772-445D28A8C158}"/>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DE312BCE-DD9A-F5BE-D15B-886B5756EF7B}"/>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4BD7F995-63A2-53BD-3588-BB4C1C31A154}"/>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5A21DA44-6364-151A-DDFE-18E944214540}"/>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3115C931-BCC5-9BFD-CDE0-FEB18BBB3A74}"/>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58417D19-C0F7-9B2E-BA4E-08791F1EFE7F}"/>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FA862A14-A181-DE1E-E163-B809D40B3B7A}"/>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B6467603-1820-BCC5-5FAB-1C603477CD69}"/>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B2F297BF-2C16-043F-E596-2A61E3A463A8}"/>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ADF484A4-8577-B23B-9CDC-EF92020308AC}"/>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B0AD3340-1D91-28EE-C637-6FA18B4A2B4B}"/>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488D07B7-0902-C9B5-159F-1864A6A8BE79}"/>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4905C4FE-831B-F85F-1611-92E4A78091E0}"/>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30154298-B392-D9DD-CED7-2531C533A69F}"/>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4D28B8F7-8E6F-BC50-A9C5-0F141BFA093E}"/>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38B5C563-1C46-1669-C7F5-89A6E581C6A2}"/>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2062B4CC-6D78-97A5-0CD6-3BA25B9B59A9}"/>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669D991D-AAA9-DB5B-6D15-F18BD1D9DAF2}"/>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EAE553A2-EF0F-1225-FB22-332C83C01853}"/>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9C61C2F7-6E2D-9B3B-C6CC-428035EF5742}"/>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D8544F2F-A28A-26FB-88CA-345D24B08E29}"/>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C23778CC-68EC-F720-3FEB-4EF5B631F62A}"/>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9A856B59-A56A-AA3B-88A1-92CB150CC758}"/>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9734B769-8B04-EF5B-2795-74B462ADCBB6}"/>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5E86D867-9236-1241-DDCC-B1D66D438BD7}"/>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8B0B40C6-FCE3-384E-6A6A-6E31D658B341}"/>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E7F86C7C-A300-7E85-1F3F-55399DBE32EB}"/>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526F6CA3-5B12-4A0F-C5A0-4A5B6423D180}"/>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11B0B39D-C3FC-7B11-61A3-9A6F9A35E529}"/>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DE50E14F-DE5B-D219-C721-8C8A5C970D8B}"/>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89CC5CC5-0E39-3955-9AE8-F626FEC5837F}"/>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93E6709E-767D-6B56-4BB7-24733CB68E5B}"/>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27">
            <a:extLst>
              <a:ext uri="{FF2B5EF4-FFF2-40B4-BE49-F238E27FC236}">
                <a16:creationId xmlns:a16="http://schemas.microsoft.com/office/drawing/2014/main" id="{801173FC-8880-DC1F-4B4B-0658BE125EE1}"/>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2" name="TextBox 111">
            <a:extLst>
              <a:ext uri="{FF2B5EF4-FFF2-40B4-BE49-F238E27FC236}">
                <a16:creationId xmlns:a16="http://schemas.microsoft.com/office/drawing/2014/main" id="{B863134F-4C53-E6EC-E911-60D2034C0C85}"/>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3" name="TextBox 112">
            <a:extLst>
              <a:ext uri="{FF2B5EF4-FFF2-40B4-BE49-F238E27FC236}">
                <a16:creationId xmlns:a16="http://schemas.microsoft.com/office/drawing/2014/main" id="{02ECA54F-A507-F293-4EC3-D5FD03F7F561}"/>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4" name="TextBox 113">
            <a:extLst>
              <a:ext uri="{FF2B5EF4-FFF2-40B4-BE49-F238E27FC236}">
                <a16:creationId xmlns:a16="http://schemas.microsoft.com/office/drawing/2014/main" id="{80273C8F-2FE2-2046-3061-77EE213F2017}"/>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5" name="TextBox 114">
            <a:extLst>
              <a:ext uri="{FF2B5EF4-FFF2-40B4-BE49-F238E27FC236}">
                <a16:creationId xmlns:a16="http://schemas.microsoft.com/office/drawing/2014/main" id="{B3D37EEB-777F-9DC3-F4E1-B4C90B7A4D6B}"/>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6" name="TextBox 115">
            <a:extLst>
              <a:ext uri="{FF2B5EF4-FFF2-40B4-BE49-F238E27FC236}">
                <a16:creationId xmlns:a16="http://schemas.microsoft.com/office/drawing/2014/main" id="{4A1F44A7-7AFD-BB64-945C-D1CD6271ECA6}"/>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7" name="TextBox 116">
            <a:extLst>
              <a:ext uri="{FF2B5EF4-FFF2-40B4-BE49-F238E27FC236}">
                <a16:creationId xmlns:a16="http://schemas.microsoft.com/office/drawing/2014/main" id="{154EE359-3F53-3903-2AFF-980B9C67F1CB}"/>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8" name="TextBox 117">
            <a:extLst>
              <a:ext uri="{FF2B5EF4-FFF2-40B4-BE49-F238E27FC236}">
                <a16:creationId xmlns:a16="http://schemas.microsoft.com/office/drawing/2014/main" id="{A3023C0A-46CD-4068-B905-B156EEFB3BCF}"/>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9" name="TextBox 118">
            <a:extLst>
              <a:ext uri="{FF2B5EF4-FFF2-40B4-BE49-F238E27FC236}">
                <a16:creationId xmlns:a16="http://schemas.microsoft.com/office/drawing/2014/main" id="{DEB2D729-383F-6526-EF36-DACFA4CC8215}"/>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0" name="Rectangle 119">
            <a:extLst>
              <a:ext uri="{FF2B5EF4-FFF2-40B4-BE49-F238E27FC236}">
                <a16:creationId xmlns:a16="http://schemas.microsoft.com/office/drawing/2014/main" id="{43398F64-4DAB-1B1F-5ED3-ACB02ACCF8DF}"/>
              </a:ext>
            </a:extLst>
          </p:cNvPr>
          <p:cNvSpPr/>
          <p:nvPr/>
        </p:nvSpPr>
        <p:spPr>
          <a:xfrm>
            <a:off x="82310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(3,9)</a:t>
            </a:r>
          </a:p>
        </p:txBody>
      </p:sp>
      <p:cxnSp>
        <p:nvCxnSpPr>
          <p:cNvPr id="121" name="Straight Connector 120">
            <a:extLst>
              <a:ext uri="{FF2B5EF4-FFF2-40B4-BE49-F238E27FC236}">
                <a16:creationId xmlns:a16="http://schemas.microsoft.com/office/drawing/2014/main" id="{E8254556-8096-0EBD-C942-AFCD95FA4355}"/>
              </a:ext>
            </a:extLst>
          </p:cNvPr>
          <p:cNvCxnSpPr/>
          <p:nvPr/>
        </p:nvCxnSpPr>
        <p:spPr>
          <a:xfrm>
            <a:off x="774123"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7017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83</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ECC9B7F8-5FBF-9068-67B2-453E6A5B08C0}"/>
              </a:ext>
            </a:extLst>
          </p:cNvPr>
          <p:cNvSpPr/>
          <p:nvPr/>
        </p:nvSpPr>
        <p:spPr>
          <a:xfrm>
            <a:off x="268421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(8,9)</a:t>
            </a:r>
          </a:p>
        </p:txBody>
      </p:sp>
      <p:cxnSp>
        <p:nvCxnSpPr>
          <p:cNvPr id="6" name="Straight Connector 5">
            <a:extLst>
              <a:ext uri="{FF2B5EF4-FFF2-40B4-BE49-F238E27FC236}">
                <a16:creationId xmlns:a16="http://schemas.microsoft.com/office/drawing/2014/main" id="{3BD81E4A-61B3-3494-CAE0-52B80971C198}"/>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2CC7EB-97AF-8543-8B51-44128F92ED0E}"/>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CBCA02-91AE-9B0B-6D09-0F9A7A23F1B5}"/>
              </a:ext>
            </a:extLst>
          </p:cNvPr>
          <p:cNvSpPr txBox="1"/>
          <p:nvPr/>
        </p:nvSpPr>
        <p:spPr>
          <a:xfrm>
            <a:off x="735273" y="3898901"/>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(4,2)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(3,2), (5,2)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7B2082A2-4DFF-9DD0-3711-11B1BF429797}"/>
              </a:ext>
            </a:extLst>
          </p:cNvPr>
          <p:cNvSpPr/>
          <p:nvPr/>
        </p:nvSpPr>
        <p:spPr>
          <a:xfrm>
            <a:off x="57813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(3,2)</a:t>
            </a:r>
          </a:p>
        </p:txBody>
      </p:sp>
      <p:sp>
        <p:nvSpPr>
          <p:cNvPr id="10" name="Rectangle 9">
            <a:extLst>
              <a:ext uri="{FF2B5EF4-FFF2-40B4-BE49-F238E27FC236}">
                <a16:creationId xmlns:a16="http://schemas.microsoft.com/office/drawing/2014/main" id="{7E015467-5F93-6299-7812-2D5E7A60820A}"/>
              </a:ext>
            </a:extLst>
          </p:cNvPr>
          <p:cNvSpPr/>
          <p:nvPr/>
        </p:nvSpPr>
        <p:spPr>
          <a:xfrm>
            <a:off x="417871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(2,9)</a:t>
            </a:r>
          </a:p>
        </p:txBody>
      </p:sp>
      <p:sp>
        <p:nvSpPr>
          <p:cNvPr id="11" name="Rectangle 10">
            <a:extLst>
              <a:ext uri="{FF2B5EF4-FFF2-40B4-BE49-F238E27FC236}">
                <a16:creationId xmlns:a16="http://schemas.microsoft.com/office/drawing/2014/main" id="{2ADC7AE4-5F9D-F146-EE05-9DD5328BB9EF}"/>
              </a:ext>
            </a:extLst>
          </p:cNvPr>
          <p:cNvSpPr/>
          <p:nvPr/>
        </p:nvSpPr>
        <p:spPr>
          <a:xfrm>
            <a:off x="202545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atin typeface="Lato" panose="020F0502020204030203" pitchFamily="34" charset="0"/>
                <a:ea typeface="Lato" panose="020F0502020204030203" pitchFamily="34" charset="0"/>
                <a:cs typeface="Lato" panose="020F0502020204030203" pitchFamily="34" charset="0"/>
              </a:rPr>
              <a:t>(2,4</a:t>
            </a: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2" name="Rectangle 11">
            <a:extLst>
              <a:ext uri="{FF2B5EF4-FFF2-40B4-BE49-F238E27FC236}">
                <a16:creationId xmlns:a16="http://schemas.microsoft.com/office/drawing/2014/main" id="{E33E8187-AEA3-9937-0A3A-28C4441BBCA5}"/>
              </a:ext>
            </a:extLst>
          </p:cNvPr>
          <p:cNvSpPr/>
          <p:nvPr/>
        </p:nvSpPr>
        <p:spPr>
          <a:xfrm>
            <a:off x="136669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sp>
        <p:nvSpPr>
          <p:cNvPr id="13" name="Rectangle 12">
            <a:extLst>
              <a:ext uri="{FF2B5EF4-FFF2-40B4-BE49-F238E27FC236}">
                <a16:creationId xmlns:a16="http://schemas.microsoft.com/office/drawing/2014/main" id="{88868DA0-5220-965D-BAF5-2A71E8F2C0AF}"/>
              </a:ext>
            </a:extLst>
          </p:cNvPr>
          <p:cNvSpPr/>
          <p:nvPr/>
        </p:nvSpPr>
        <p:spPr>
          <a:xfrm>
            <a:off x="3342980" y="5063613"/>
            <a:ext cx="839464"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(7,10)</a:t>
            </a:r>
          </a:p>
        </p:txBody>
      </p:sp>
      <p:sp>
        <p:nvSpPr>
          <p:cNvPr id="14" name="Rectangle 13">
            <a:extLst>
              <a:ext uri="{FF2B5EF4-FFF2-40B4-BE49-F238E27FC236}">
                <a16:creationId xmlns:a16="http://schemas.microsoft.com/office/drawing/2014/main" id="{4EAC5DB3-4011-4933-F750-5B4384317B02}"/>
              </a:ext>
            </a:extLst>
          </p:cNvPr>
          <p:cNvSpPr/>
          <p:nvPr/>
        </p:nvSpPr>
        <p:spPr>
          <a:xfrm>
            <a:off x="4837489" y="5063613"/>
            <a:ext cx="943869"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(3,10)</a:t>
            </a:r>
          </a:p>
        </p:txBody>
      </p:sp>
      <p:sp>
        <p:nvSpPr>
          <p:cNvPr id="15" name="Rectangle 14">
            <a:extLst>
              <a:ext uri="{FF2B5EF4-FFF2-40B4-BE49-F238E27FC236}">
                <a16:creationId xmlns:a16="http://schemas.microsoft.com/office/drawing/2014/main" id="{7BCC6D48-907F-63C0-48ED-FD008C3499B9}"/>
              </a:ext>
            </a:extLst>
          </p:cNvPr>
          <p:cNvSpPr/>
          <p:nvPr/>
        </p:nvSpPr>
        <p:spPr>
          <a:xfrm>
            <a:off x="644014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(5,2)</a:t>
            </a:r>
          </a:p>
        </p:txBody>
      </p:sp>
      <p:sp>
        <p:nvSpPr>
          <p:cNvPr id="16" name="Rectangle 15">
            <a:extLst>
              <a:ext uri="{FF2B5EF4-FFF2-40B4-BE49-F238E27FC236}">
                <a16:creationId xmlns:a16="http://schemas.microsoft.com/office/drawing/2014/main" id="{D400DCF3-DE0D-5783-AD37-284B464F05C8}"/>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C0C94709-A599-4CC4-B048-52AE15F91AF9}"/>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8F4A204B-3ED0-348D-5439-F6324ABB0F80}"/>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26C787DC-1C8E-D524-CC43-A3A73481FAFF}"/>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E847976A-9847-16B8-11E4-488C2A93B5D1}"/>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98FEA94E-4C32-97B6-BE33-F67032B49F71}"/>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9DE74DF5-B6F2-0D79-E419-DFE7F5746A81}"/>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9EDC745B-9FB0-CD34-FAA2-22DC9ED56FD2}"/>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A06F0F69-484A-3FE0-7A4D-6C01DF5D782A}"/>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B59BC884-D1CE-53F1-EA18-5F7D82FA008C}"/>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650CEFFA-8A60-2055-8FCD-AA0D6CD36050}"/>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32F4CF6D-5D99-B8AE-1F21-D943132EE34F}"/>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B9B33FD1-6D4C-6738-38C1-4F9815F88EB2}"/>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6E60E5F9-7B1B-3C84-5EB8-7744D9E3F062}"/>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8163BF0D-754C-DFE0-3ECA-0849BDB229F6}"/>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99C3BCCC-C404-AF09-A0D7-9B1932BD9BEF}"/>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14FF4143-0516-A9A8-33E4-D0AD4A0A0574}"/>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1F37056C-A9F7-F734-9204-A1D447981353}"/>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BB382A30-9C9C-E256-C7BC-AC286C00BC80}"/>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1E6E9DB8-9B27-649D-8376-0EA0B68D010C}"/>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09E0F9D4-C47D-3C5B-0845-78C792DC0ECA}"/>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FD315BFE-9925-817B-8793-0F49955817EC}"/>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45461540-2D1C-32A4-CA83-8BFF403FA0F6}"/>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B0154668-1A69-695D-4CDC-8CF0B7E4E992}"/>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F8D171AA-68B4-F031-F314-FB2C90F8DC34}"/>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9A33A8C2-A45C-6B85-050D-F637D0B86359}"/>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EC636A92-F26D-5DD2-9F99-E2DFC0125FED}"/>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9C7C5FFC-027B-289D-1235-11AD067E2F3C}"/>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FB61C8D2-4542-9C9C-377C-C6E73CD6C88D}"/>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9D5F4F7F-25F4-F396-3FD1-74435F6FF5A1}"/>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3B794BEC-3FDB-31DE-5B98-80483F99EEC0}"/>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107CB57C-F7C5-095B-16B6-602F9EA2D838}"/>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FC6C3057-F566-46F8-6413-8F8686EC5F7A}"/>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67ED88ED-FEE5-BDAD-EE69-45087D7E5E26}"/>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358C151E-4BE6-BC9B-577B-57F04D723E8A}"/>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2A724BE6-1BD9-0EA2-5A15-BA6D4B59F80C}"/>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09F187FD-1C22-2AAE-1506-F1AD658A6008}"/>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D603F6AE-F610-0A45-7168-3C4A3D644982}"/>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C3D0B70A-A8D5-4A1E-6CA5-22AB08E47CA7}"/>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3967DE6C-02DA-7FB2-A4D4-3A664802E54B}"/>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D9815757-123F-9FD4-6388-24721E13E3A3}"/>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3252ED7E-2398-4131-A75B-9D9D1BD77C29}"/>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4D141D9F-3554-E9F7-2173-F6F06D7804D7}"/>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F796C88C-4690-F133-5C70-8CB632A2B86E}"/>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7046DAB2-F8B3-54EA-49DF-DFEA8ED26CB7}"/>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733308D4-0332-D0C8-C7A7-C0DD01EEFB47}"/>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6EB24BA6-E449-5843-8F7B-248316F03F1D}"/>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BFBB3F3E-1077-FCCE-DBC6-24BE42643FBD}"/>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F9417DB0-C6E5-A9A7-5514-01B72E9DE7B0}"/>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005C5A02-1AAA-1C72-2023-A6EDE8E480A7}"/>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9CD9A125-EA6D-87CD-F10A-3BF52C1E83F1}"/>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A66064BA-045D-8077-1B41-09537B82B989}"/>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BA825B49-CE5B-CE7E-0FD8-0E53E25D09A4}"/>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95BB654C-69CC-7BAC-9AC2-4A86DD9D063B}"/>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70" name="Rectangle 69">
            <a:extLst>
              <a:ext uri="{FF2B5EF4-FFF2-40B4-BE49-F238E27FC236}">
                <a16:creationId xmlns:a16="http://schemas.microsoft.com/office/drawing/2014/main" id="{E17CF597-9022-F85C-A59C-A8BFB285ECC2}"/>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D7492569-B4D4-0F6D-656F-DFE5BE052021}"/>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062C0047-3833-6855-4E3F-CF05799E4099}"/>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6970D9C5-9AF6-F888-8E00-54516377D94F}"/>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8ACC3FE0-71CF-4D3C-14BA-AB95E30E8C8F}"/>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DC0963F9-76CE-C2E1-F94B-9AEC81EE03AC}"/>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916CBBE0-8511-CDF5-8103-65073A67BA01}"/>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63D338A8-6D44-6E4D-C78D-598F789CA816}"/>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89A50B3B-C0DA-CA55-F59E-694979909657}"/>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1709CB20-FAD3-9686-1BDF-198512D6D1D3}"/>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59444161-BB8A-9CC1-46A2-4B45BC89C0AA}"/>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3EA06898-F5CE-8D2C-430D-4BC5150CDD28}"/>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81625F43-93A5-DD60-11AF-E49C58EE3AAA}"/>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6D94EAF7-E735-AE6F-868E-1CB7978C4A6C}"/>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E38E9072-5C07-55EC-B6C8-DEEC2BB20C25}"/>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31DFD050-203C-AAEB-3927-89B696CEB702}"/>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C9D5E095-4952-924C-05B8-E78C357F035F}"/>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67FB5885-383D-C888-35BF-D84D4C5E57D2}"/>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191A88AA-D8E1-DC18-AC2C-99F5119CD246}"/>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B40E6F82-2A70-3A3C-62E7-6C06D45A104A}"/>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BD8B514E-5723-9378-26F3-EBF1FFF22FDD}"/>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5AF38397-916F-87DB-87CE-A2F5E8286D53}"/>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A8B17524-FDD3-EBCB-46A8-C99C4F148C84}"/>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2B0FB337-494A-7287-1042-0C5CAB6616DA}"/>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28D9BBD2-4F5B-2064-D07A-87ABD9EEBF27}"/>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DC54977C-DCA9-E682-8941-38804ABDDE6A}"/>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77232EAF-2E13-E720-AA74-6F7087793A85}"/>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0632CCE7-08C8-9F46-E1FF-94F73D479B13}"/>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B9775DB4-96F5-781F-F2D1-0B72690EEC59}"/>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9F3C2ACD-2C1C-4D23-6D36-CA354A85BE27}"/>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C0FB5C20-9E86-45F3-017A-9848064B5E80}"/>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6BFE7C8F-E7F3-8815-27C2-23014AAD840F}"/>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C97F0B78-419E-517A-B8FA-A2A2AFECB90F}"/>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2C4BE513-3D33-4015-85FD-AB18895F4DF9}"/>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1F03D6D9-7B80-6106-26DD-990A3C0DF8E2}"/>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C0D372DD-2352-DCF9-68C2-C9D57A2F9AAE}"/>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95D91AB2-63F0-38B3-5D5D-20258F3D89C7}"/>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049F14B2-970C-2F02-3045-17D57D15C690}"/>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CDC0E787-0AB0-D0E0-736B-07FC64E0B4E4}"/>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1D8B0F49-2094-1131-50FA-7243180CA6C3}"/>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8C80212C-EA61-7EC6-06A6-CB19C5D476D8}"/>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Rectangle 110">
            <a:extLst>
              <a:ext uri="{FF2B5EF4-FFF2-40B4-BE49-F238E27FC236}">
                <a16:creationId xmlns:a16="http://schemas.microsoft.com/office/drawing/2014/main" id="{18EF1C0C-8270-769E-6C70-23E3428B21AD}"/>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2" name="TextBox 127">
            <a:extLst>
              <a:ext uri="{FF2B5EF4-FFF2-40B4-BE49-F238E27FC236}">
                <a16:creationId xmlns:a16="http://schemas.microsoft.com/office/drawing/2014/main" id="{97C0EC1B-82A3-B063-3B45-168C63C4B2D0}"/>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3" name="TextBox 112">
            <a:extLst>
              <a:ext uri="{FF2B5EF4-FFF2-40B4-BE49-F238E27FC236}">
                <a16:creationId xmlns:a16="http://schemas.microsoft.com/office/drawing/2014/main" id="{E176AFD8-6939-9D74-B006-848E0F925836}"/>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4" name="TextBox 113">
            <a:extLst>
              <a:ext uri="{FF2B5EF4-FFF2-40B4-BE49-F238E27FC236}">
                <a16:creationId xmlns:a16="http://schemas.microsoft.com/office/drawing/2014/main" id="{692C2567-44C2-8F64-D3E7-87CBC1501824}"/>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5" name="TextBox 114">
            <a:extLst>
              <a:ext uri="{FF2B5EF4-FFF2-40B4-BE49-F238E27FC236}">
                <a16:creationId xmlns:a16="http://schemas.microsoft.com/office/drawing/2014/main" id="{B7FC5681-106C-5B26-AE9C-F581BEB710E6}"/>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6" name="TextBox 115">
            <a:extLst>
              <a:ext uri="{FF2B5EF4-FFF2-40B4-BE49-F238E27FC236}">
                <a16:creationId xmlns:a16="http://schemas.microsoft.com/office/drawing/2014/main" id="{C78DC1F4-F9E6-2FF6-CAF4-DADC7FF49C39}"/>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7" name="TextBox 116">
            <a:extLst>
              <a:ext uri="{FF2B5EF4-FFF2-40B4-BE49-F238E27FC236}">
                <a16:creationId xmlns:a16="http://schemas.microsoft.com/office/drawing/2014/main" id="{5EBA4ED0-C7C8-AE1E-E553-DF7987EF5165}"/>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8" name="TextBox 117">
            <a:extLst>
              <a:ext uri="{FF2B5EF4-FFF2-40B4-BE49-F238E27FC236}">
                <a16:creationId xmlns:a16="http://schemas.microsoft.com/office/drawing/2014/main" id="{270E92E7-77BF-6671-EC3B-016A0B999BF1}"/>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9" name="TextBox 118">
            <a:extLst>
              <a:ext uri="{FF2B5EF4-FFF2-40B4-BE49-F238E27FC236}">
                <a16:creationId xmlns:a16="http://schemas.microsoft.com/office/drawing/2014/main" id="{5843CFEC-54D5-B637-3A8E-C6D3439AF497}"/>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20" name="TextBox 119">
            <a:extLst>
              <a:ext uri="{FF2B5EF4-FFF2-40B4-BE49-F238E27FC236}">
                <a16:creationId xmlns:a16="http://schemas.microsoft.com/office/drawing/2014/main" id="{A8531FDF-31AB-6EAB-3E12-4F991D2C7270}"/>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1" name="Rectangle 120">
            <a:extLst>
              <a:ext uri="{FF2B5EF4-FFF2-40B4-BE49-F238E27FC236}">
                <a16:creationId xmlns:a16="http://schemas.microsoft.com/office/drawing/2014/main" id="{4A1E3DD2-F390-5A84-DBBE-1E27F624D234}"/>
              </a:ext>
            </a:extLst>
          </p:cNvPr>
          <p:cNvSpPr/>
          <p:nvPr/>
        </p:nvSpPr>
        <p:spPr>
          <a:xfrm>
            <a:off x="707924"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(4,2)</a:t>
            </a:r>
          </a:p>
        </p:txBody>
      </p:sp>
      <p:cxnSp>
        <p:nvCxnSpPr>
          <p:cNvPr id="122" name="Straight Connector 121">
            <a:extLst>
              <a:ext uri="{FF2B5EF4-FFF2-40B4-BE49-F238E27FC236}">
                <a16:creationId xmlns:a16="http://schemas.microsoft.com/office/drawing/2014/main" id="{233C6980-3BD5-6A18-5ADB-4E97DF8158AA}"/>
              </a:ext>
            </a:extLst>
          </p:cNvPr>
          <p:cNvCxnSpPr/>
          <p:nvPr/>
        </p:nvCxnSpPr>
        <p:spPr>
          <a:xfrm>
            <a:off x="687035"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074710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84</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2B7CE479-D815-D715-371D-D74419BF577D}"/>
              </a:ext>
            </a:extLst>
          </p:cNvPr>
          <p:cNvSpPr/>
          <p:nvPr/>
        </p:nvSpPr>
        <p:spPr>
          <a:xfrm>
            <a:off x="268421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(8,9)</a:t>
            </a:r>
          </a:p>
        </p:txBody>
      </p:sp>
      <p:cxnSp>
        <p:nvCxnSpPr>
          <p:cNvPr id="6" name="Straight Connector 5">
            <a:extLst>
              <a:ext uri="{FF2B5EF4-FFF2-40B4-BE49-F238E27FC236}">
                <a16:creationId xmlns:a16="http://schemas.microsoft.com/office/drawing/2014/main" id="{3C548E84-7CD3-8A2F-0867-E728D443D2FC}"/>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9F7802-9DD5-0AEF-3742-C177AC11B8D6}"/>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961B83-2037-7D1E-F083-94F0336AF47C}"/>
              </a:ext>
            </a:extLst>
          </p:cNvPr>
          <p:cNvSpPr txBox="1"/>
          <p:nvPr/>
        </p:nvSpPr>
        <p:spPr>
          <a:xfrm>
            <a:off x="735273" y="3881140"/>
            <a:ext cx="5680996" cy="938719"/>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(5,3)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buNone/>
            </a:pPr>
            <a:r>
              <a:rPr lang="en-US" sz="2200" dirty="0" err="1">
                <a:latin typeface="Lato" panose="020F0502020204030203" pitchFamily="34" charset="0"/>
                <a:ea typeface="Lato" panose="020F0502020204030203" pitchFamily="34" charset="0"/>
                <a:cs typeface="Lato" panose="020F0502020204030203" pitchFamily="34" charset="0"/>
              </a:rPr>
              <a:t>Không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nào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85E05B97-04D6-20B2-B52E-1170BBA02A80}"/>
              </a:ext>
            </a:extLst>
          </p:cNvPr>
          <p:cNvSpPr/>
          <p:nvPr/>
        </p:nvSpPr>
        <p:spPr>
          <a:xfrm>
            <a:off x="57813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(3,2)</a:t>
            </a:r>
          </a:p>
        </p:txBody>
      </p:sp>
      <p:sp>
        <p:nvSpPr>
          <p:cNvPr id="10" name="Rectangle 9">
            <a:extLst>
              <a:ext uri="{FF2B5EF4-FFF2-40B4-BE49-F238E27FC236}">
                <a16:creationId xmlns:a16="http://schemas.microsoft.com/office/drawing/2014/main" id="{32CC0634-68F1-F9CE-F3A0-9B0AFACBAC24}"/>
              </a:ext>
            </a:extLst>
          </p:cNvPr>
          <p:cNvSpPr/>
          <p:nvPr/>
        </p:nvSpPr>
        <p:spPr>
          <a:xfrm>
            <a:off x="417871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(2,9)</a:t>
            </a:r>
          </a:p>
        </p:txBody>
      </p:sp>
      <p:sp>
        <p:nvSpPr>
          <p:cNvPr id="11" name="Rectangle 10">
            <a:extLst>
              <a:ext uri="{FF2B5EF4-FFF2-40B4-BE49-F238E27FC236}">
                <a16:creationId xmlns:a16="http://schemas.microsoft.com/office/drawing/2014/main" id="{83577B3A-7594-D14B-5114-260A61A0DD9A}"/>
              </a:ext>
            </a:extLst>
          </p:cNvPr>
          <p:cNvSpPr/>
          <p:nvPr/>
        </p:nvSpPr>
        <p:spPr>
          <a:xfrm>
            <a:off x="202545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atin typeface="Lato" panose="020F0502020204030203" pitchFamily="34" charset="0"/>
                <a:ea typeface="Lato" panose="020F0502020204030203" pitchFamily="34" charset="0"/>
                <a:cs typeface="Lato" panose="020F0502020204030203" pitchFamily="34" charset="0"/>
              </a:rPr>
              <a:t>(2,4</a:t>
            </a:r>
            <a:r>
              <a:rPr lang="en-US" dirty="0">
                <a:latin typeface="Lato" panose="020F0502020204030203" pitchFamily="34" charset="0"/>
                <a:ea typeface="Lato" panose="020F0502020204030203" pitchFamily="34" charset="0"/>
                <a:cs typeface="Lato" panose="020F0502020204030203" pitchFamily="34" charset="0"/>
              </a:rPr>
              <a:t>)</a:t>
            </a:r>
          </a:p>
        </p:txBody>
      </p:sp>
      <p:sp>
        <p:nvSpPr>
          <p:cNvPr id="12" name="Rectangle 11">
            <a:extLst>
              <a:ext uri="{FF2B5EF4-FFF2-40B4-BE49-F238E27FC236}">
                <a16:creationId xmlns:a16="http://schemas.microsoft.com/office/drawing/2014/main" id="{35E277D2-477A-B3A0-2315-81A6DCAB2DE5}"/>
              </a:ext>
            </a:extLst>
          </p:cNvPr>
          <p:cNvSpPr/>
          <p:nvPr/>
        </p:nvSpPr>
        <p:spPr>
          <a:xfrm>
            <a:off x="3342980" y="5063613"/>
            <a:ext cx="839464"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(7,10)</a:t>
            </a:r>
          </a:p>
        </p:txBody>
      </p:sp>
      <p:sp>
        <p:nvSpPr>
          <p:cNvPr id="13" name="Rectangle 12">
            <a:extLst>
              <a:ext uri="{FF2B5EF4-FFF2-40B4-BE49-F238E27FC236}">
                <a16:creationId xmlns:a16="http://schemas.microsoft.com/office/drawing/2014/main" id="{A0C188A8-0A98-667C-E239-28C0DDEA329F}"/>
              </a:ext>
            </a:extLst>
          </p:cNvPr>
          <p:cNvSpPr/>
          <p:nvPr/>
        </p:nvSpPr>
        <p:spPr>
          <a:xfrm>
            <a:off x="4837489" y="5063613"/>
            <a:ext cx="943869"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(3,10)</a:t>
            </a:r>
          </a:p>
        </p:txBody>
      </p:sp>
      <p:sp>
        <p:nvSpPr>
          <p:cNvPr id="14" name="Rectangle 13">
            <a:extLst>
              <a:ext uri="{FF2B5EF4-FFF2-40B4-BE49-F238E27FC236}">
                <a16:creationId xmlns:a16="http://schemas.microsoft.com/office/drawing/2014/main" id="{07AA507A-4E2D-0359-7FAA-197C3BD9791A}"/>
              </a:ext>
            </a:extLst>
          </p:cNvPr>
          <p:cNvSpPr/>
          <p:nvPr/>
        </p:nvSpPr>
        <p:spPr>
          <a:xfrm>
            <a:off x="644014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(5,2)</a:t>
            </a:r>
          </a:p>
        </p:txBody>
      </p:sp>
      <p:sp>
        <p:nvSpPr>
          <p:cNvPr id="15" name="Rectangle 14">
            <a:extLst>
              <a:ext uri="{FF2B5EF4-FFF2-40B4-BE49-F238E27FC236}">
                <a16:creationId xmlns:a16="http://schemas.microsoft.com/office/drawing/2014/main" id="{A6FDEC39-DF86-3621-6EF0-83CCB538C8B0}"/>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9A04E2CD-D9A9-CB05-72CC-B56D8CF55537}"/>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B497BEDD-5322-A27E-7B3B-B67581FEBC16}"/>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DE395D71-E747-6A44-43C3-493A6FF59964}"/>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6273EB92-F647-EED8-A71E-03325B723CF8}"/>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6725D090-FA37-1267-23F8-E5F9950248A3}"/>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A593A0C8-2D84-E98B-D337-ACAB642A0E1E}"/>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E42BE736-04D8-7035-2E4C-E2ECB4B67EA7}"/>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9010DABB-9436-89A6-7EF3-DF22B1A6168E}"/>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326D8D42-FC43-FB73-A386-3B055AFBA9B0}"/>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9EE92AE8-096F-7175-383F-26D798E64EF7}"/>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8355CB3D-F368-E562-48F7-5121F22C4A3F}"/>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CA530C2D-B801-5FE0-9CA8-3A89C14D8F98}"/>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76161273-DD22-4B25-9DB4-3F947649B5A7}"/>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66866745-07FD-6F3A-FAF6-13E96E4DCA3E}"/>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3A2270F6-F777-E318-A1C1-9291B7CCD947}"/>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05C0B833-F347-55D8-03BF-464FFA81F5D7}"/>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13BE6383-9985-2CF4-BBA2-625C6C03AEAF}"/>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5E8DAF46-C05D-7D17-F9C6-32783C50088B}"/>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B439F263-E780-F0EB-2301-67432839D05E}"/>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521C7476-89E3-C589-624A-CE6577A23911}"/>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48EB08CE-8D43-D446-C462-4AE1C7927476}"/>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41018D0D-6FC3-847A-3170-893158E4AAED}"/>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361E0EE9-3EE2-3A9C-36FF-3111E7B7E13F}"/>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6FBE9606-E642-B838-64EB-81E089742898}"/>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54812BEA-50F7-221A-5E12-AD5AFBE25938}"/>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3C3356D8-BBA1-129C-D26F-7D85FFD5796D}"/>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CF140C13-15F6-7FA2-1880-2E3AEDF46FA0}"/>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68BBA512-FD80-4D4C-2E8D-303C1B02FDD8}"/>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73E12785-19C1-F920-CCC1-679B9E370E93}"/>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6DC710DC-C28D-4B8C-6829-04A699593A44}"/>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DBADE2B4-A949-BEE9-3D28-E55E80977976}"/>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43EAAB31-EBF8-4528-5BC6-DDE406479995}"/>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AC62E315-7552-89EA-7A73-566F1D052437}"/>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42ABC43A-D30B-88D5-46EE-F9183E4B02A9}"/>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A473B12A-3BA0-8B19-A00C-C5527B7A6656}"/>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A8E6810B-3FE3-E6CD-E10E-17F7A22CFE3B}"/>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C7CD5318-FA16-6868-3849-704DF2FF55D9}"/>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B082B775-B638-7F45-9322-241F47EFD90A}"/>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528E037E-8920-F8A1-4F1B-D248AF969837}"/>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ABE6EE5F-3A58-3A23-27DD-772EE9757649}"/>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204E1A0B-70BF-957F-5875-85FE8C5B8BC6}"/>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63BA2FD8-ABC6-26A2-61E3-3C694140C89C}"/>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A46B7342-487A-D2ED-3297-D5A8D0613607}"/>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C8B207AF-26B8-7761-FFA6-186DFD0E41F6}"/>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DB0DECE1-FBBD-D08C-610B-DF22070B25F6}"/>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20CC7794-219B-8BEF-0517-ABAF7DFD1985}"/>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0C3504C7-A634-7F2C-1562-590EED70AF27}"/>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A2B2A23D-1EB2-72CC-396E-5FBD4765276A}"/>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5438F550-CBB8-3E8B-E62D-DA4E19B566D4}"/>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DDA2FB0A-5B99-5FF0-0E32-F0DA46A2A3A7}"/>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433F6701-5661-A279-CE59-9039EE1AD287}"/>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614DF2AA-0208-7E8E-3CBF-DAF884DB8EEC}"/>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CFA21562-BCC6-F3AF-575D-846FA525ABA7}"/>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6B831931-08D8-FDA7-B199-ACCA29A9770C}"/>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83DB767E-DD28-644D-F718-2C0A0B366A22}"/>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5FA9E4AF-5E3E-294D-A400-90EB9164877C}"/>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A2A25DD2-E3D6-D702-F4C3-5FFD79D12033}"/>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C4252E39-6F9C-146E-C927-AC71C6231F08}"/>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F8B80A1B-55EB-EC21-7779-B0486CEF493D}"/>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DB8E22A1-74D3-B219-15D0-1852B59ADF4F}"/>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B44C94D1-AD17-8B42-E3CB-10DD17308118}"/>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08F0C055-FE6C-55A4-AE9B-6CB769553DE8}"/>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B86B24E1-A737-9EBA-4FF8-E217113A883F}"/>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680F505F-49FD-AD29-0EB7-682304076CDD}"/>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D6585978-5255-93AF-AAAD-F18612CCA99B}"/>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F883208E-2A70-EBBF-7685-81DA9A6690EA}"/>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0CBC941D-93DD-65CE-4006-0F756BA9865B}"/>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18909326-39E8-61B8-CA50-8A25CFDD3204}"/>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EFCDD38B-28FD-81B4-ABF2-BE7FC00DB4A6}"/>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4D6D7ED2-1D39-71FF-6E1F-7671108CDCFD}"/>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2C3969A2-33E2-F95B-2A96-9010E6B67859}"/>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E90C480B-9F19-6ECB-2D0E-4A79A2DAB2A0}"/>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1CC5897B-425E-CFD1-814E-D3E7BD35B3CD}"/>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E79F62C4-9F73-55C5-549F-DA52EEAA2087}"/>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1931427E-9C93-8E5B-5C86-8C90CFA3F049}"/>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E3C6FEB9-3500-2B19-509E-3C2AA4634B83}"/>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068E049F-9F3D-5162-C93A-3D8DD9D1BF1D}"/>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9AFB14DD-DE5B-E4B3-719F-9F28AB4F715A}"/>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11FC7C04-5D98-E43A-8673-2E6BB7ED1067}"/>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D194D5CE-862E-E7E0-00CA-29883B61B1C6}"/>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2275D6CA-E93F-4F97-8374-96B5DB1E4903}"/>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13F5C272-4665-9B5F-93D9-1F35D583EBCA}"/>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4224CFF1-F5F5-C240-C7DC-DA081FB65E50}"/>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69F4FA17-B700-47E0-4F0A-E2B8BF893DF3}"/>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07A4B3A0-FD2D-894D-7FB6-15DBC40357B3}"/>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882BA7A9-AC8A-65E5-FF33-571984A6F0A4}"/>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160F7DFD-AC70-E6A5-4C61-F77327AA3D62}"/>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F04C3A2A-6563-2D50-0A25-39718644128B}"/>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033507D2-0BB4-0831-5581-9D3E8851E29F}"/>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3F6503DC-1C30-9A0A-A8BD-0A96890BB5AD}"/>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D316A147-7619-0F47-6EB2-919AB991BD0F}"/>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477192DD-0151-EABD-3371-671FA310DC5B}"/>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55A92794-1366-863A-B6F2-D8847726B1CC}"/>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7F8019A5-623D-D7E8-FA9C-1499F642DBD5}"/>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5CF21229-8595-9431-B9A7-D038E188A939}"/>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10">
            <a:extLst>
              <a:ext uri="{FF2B5EF4-FFF2-40B4-BE49-F238E27FC236}">
                <a16:creationId xmlns:a16="http://schemas.microsoft.com/office/drawing/2014/main" id="{8506B2BF-9B73-5902-C66A-B69A88655A0D}"/>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2" name="TextBox 111">
            <a:extLst>
              <a:ext uri="{FF2B5EF4-FFF2-40B4-BE49-F238E27FC236}">
                <a16:creationId xmlns:a16="http://schemas.microsoft.com/office/drawing/2014/main" id="{2C867977-E210-9814-0CFC-C7DCF8312292}"/>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3" name="TextBox 112">
            <a:extLst>
              <a:ext uri="{FF2B5EF4-FFF2-40B4-BE49-F238E27FC236}">
                <a16:creationId xmlns:a16="http://schemas.microsoft.com/office/drawing/2014/main" id="{ECFDAE94-1FEE-EAA2-83AB-920613BCE299}"/>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4" name="TextBox 113">
            <a:extLst>
              <a:ext uri="{FF2B5EF4-FFF2-40B4-BE49-F238E27FC236}">
                <a16:creationId xmlns:a16="http://schemas.microsoft.com/office/drawing/2014/main" id="{076CE7B6-BF18-646A-AE4B-D3FEF6DA8A81}"/>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5" name="TextBox 114">
            <a:extLst>
              <a:ext uri="{FF2B5EF4-FFF2-40B4-BE49-F238E27FC236}">
                <a16:creationId xmlns:a16="http://schemas.microsoft.com/office/drawing/2014/main" id="{6E66029C-2374-E712-24CB-AD451B5E76CE}"/>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6" name="TextBox 115">
            <a:extLst>
              <a:ext uri="{FF2B5EF4-FFF2-40B4-BE49-F238E27FC236}">
                <a16:creationId xmlns:a16="http://schemas.microsoft.com/office/drawing/2014/main" id="{40380AB2-99CC-6A02-FB41-B7F61FB28ADA}"/>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7" name="TextBox 116">
            <a:extLst>
              <a:ext uri="{FF2B5EF4-FFF2-40B4-BE49-F238E27FC236}">
                <a16:creationId xmlns:a16="http://schemas.microsoft.com/office/drawing/2014/main" id="{6887E0D0-B007-CACD-5948-B1B3736AA14A}"/>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8" name="TextBox 117">
            <a:extLst>
              <a:ext uri="{FF2B5EF4-FFF2-40B4-BE49-F238E27FC236}">
                <a16:creationId xmlns:a16="http://schemas.microsoft.com/office/drawing/2014/main" id="{C85583F6-025D-9B60-6AB9-FD7391E5AD83}"/>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19" name="Rectangle 118">
            <a:extLst>
              <a:ext uri="{FF2B5EF4-FFF2-40B4-BE49-F238E27FC236}">
                <a16:creationId xmlns:a16="http://schemas.microsoft.com/office/drawing/2014/main" id="{6EC54FE5-7AC6-B923-D960-8436F6592F20}"/>
              </a:ext>
            </a:extLst>
          </p:cNvPr>
          <p:cNvSpPr/>
          <p:nvPr/>
        </p:nvSpPr>
        <p:spPr>
          <a:xfrm>
            <a:off x="1366696"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(5,3)</a:t>
            </a:r>
          </a:p>
        </p:txBody>
      </p:sp>
      <p:cxnSp>
        <p:nvCxnSpPr>
          <p:cNvPr id="120" name="Straight Connector 119">
            <a:extLst>
              <a:ext uri="{FF2B5EF4-FFF2-40B4-BE49-F238E27FC236}">
                <a16:creationId xmlns:a16="http://schemas.microsoft.com/office/drawing/2014/main" id="{328E478B-105F-4E18-45F0-9F445EF4603D}"/>
              </a:ext>
            </a:extLst>
          </p:cNvPr>
          <p:cNvCxnSpPr/>
          <p:nvPr/>
        </p:nvCxnSpPr>
        <p:spPr>
          <a:xfrm>
            <a:off x="1285751"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62530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85</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16E7741B-16C6-36CF-ABEE-378F6061ADC2}"/>
              </a:ext>
            </a:extLst>
          </p:cNvPr>
          <p:cNvSpPr/>
          <p:nvPr/>
        </p:nvSpPr>
        <p:spPr>
          <a:xfrm>
            <a:off x="268421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(8,9)</a:t>
            </a:r>
          </a:p>
        </p:txBody>
      </p:sp>
      <p:cxnSp>
        <p:nvCxnSpPr>
          <p:cNvPr id="6" name="Straight Connector 5">
            <a:extLst>
              <a:ext uri="{FF2B5EF4-FFF2-40B4-BE49-F238E27FC236}">
                <a16:creationId xmlns:a16="http://schemas.microsoft.com/office/drawing/2014/main" id="{A0FE93BE-701B-A41F-BD62-8E4F0E1EF3F0}"/>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DF3386-E93A-DDEF-326D-2349B71A8357}"/>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817BFD-C292-B542-6BE2-055374CEB200}"/>
              </a:ext>
            </a:extLst>
          </p:cNvPr>
          <p:cNvSpPr txBox="1"/>
          <p:nvPr/>
        </p:nvSpPr>
        <p:spPr>
          <a:xfrm>
            <a:off x="726521" y="3892245"/>
            <a:ext cx="5680996" cy="1045223"/>
          </a:xfrm>
          <a:prstGeom prst="rect">
            <a:avLst/>
          </a:prstGeom>
        </p:spPr>
        <p:txBody>
          <a:bodyPr vert="horz" wrap="square" lIns="91440" tIns="45720" rIns="91440" bIns="45720" rtlCol="0">
            <a:spAutoFit/>
          </a:bodyPr>
          <a:lstStyle/>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Lấy</a:t>
            </a:r>
            <a:r>
              <a:rPr lang="en-US" sz="2200" dirty="0">
                <a:latin typeface="Lato" panose="020F0502020204030203" pitchFamily="34" charset="0"/>
                <a:ea typeface="Lato" panose="020F0502020204030203" pitchFamily="34" charset="0"/>
                <a:cs typeface="Lato" panose="020F0502020204030203" pitchFamily="34" charset="0"/>
              </a:rPr>
              <a:t> (2,4) </a:t>
            </a:r>
            <a:r>
              <a:rPr lang="en-US" sz="2200" dirty="0" err="1">
                <a:latin typeface="Lato" panose="020F0502020204030203" pitchFamily="34" charset="0"/>
                <a:ea typeface="Lato" panose="020F0502020204030203" pitchFamily="34" charset="0"/>
                <a:cs typeface="Lato" panose="020F0502020204030203" pitchFamily="34" charset="0"/>
              </a:rPr>
              <a:t>ra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khỏi</a:t>
            </a:r>
            <a:r>
              <a:rPr lang="en-US" sz="22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200" dirty="0" err="1">
                <a:latin typeface="Lato" panose="020F0502020204030203" pitchFamily="34" charset="0"/>
                <a:ea typeface="Lato" panose="020F0502020204030203" pitchFamily="34" charset="0"/>
                <a:cs typeface="Lato" panose="020F0502020204030203" pitchFamily="34" charset="0"/>
              </a:rPr>
              <a:t>Đưa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được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trạng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(1,4) </a:t>
            </a:r>
            <a:r>
              <a:rPr lang="en-US" sz="2200" dirty="0" err="1">
                <a:latin typeface="Lato" panose="020F0502020204030203" pitchFamily="34" charset="0"/>
                <a:ea typeface="Lato" panose="020F0502020204030203" pitchFamily="34" charset="0"/>
                <a:cs typeface="Lato" panose="020F0502020204030203" pitchFamily="34" charset="0"/>
              </a:rPr>
              <a:t>vào</a:t>
            </a:r>
            <a:r>
              <a:rPr lang="en-US" sz="2200" dirty="0">
                <a:latin typeface="Lato" panose="020F0502020204030203" pitchFamily="34" charset="0"/>
                <a:ea typeface="Lato" panose="020F0502020204030203" pitchFamily="34" charset="0"/>
                <a:cs typeface="Lato" panose="020F0502020204030203" pitchFamily="34" charset="0"/>
              </a:rPr>
              <a:t> Q</a:t>
            </a:r>
          </a:p>
        </p:txBody>
      </p:sp>
      <p:sp>
        <p:nvSpPr>
          <p:cNvPr id="9" name="Rectangle 8">
            <a:extLst>
              <a:ext uri="{FF2B5EF4-FFF2-40B4-BE49-F238E27FC236}">
                <a16:creationId xmlns:a16="http://schemas.microsoft.com/office/drawing/2014/main" id="{8B552FBC-56C8-7C48-06E2-E2FAF7D8A773}"/>
              </a:ext>
            </a:extLst>
          </p:cNvPr>
          <p:cNvSpPr/>
          <p:nvPr/>
        </p:nvSpPr>
        <p:spPr>
          <a:xfrm>
            <a:off x="57813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(3,2)</a:t>
            </a:r>
          </a:p>
        </p:txBody>
      </p:sp>
      <p:sp>
        <p:nvSpPr>
          <p:cNvPr id="10" name="Rectangle 9">
            <a:extLst>
              <a:ext uri="{FF2B5EF4-FFF2-40B4-BE49-F238E27FC236}">
                <a16:creationId xmlns:a16="http://schemas.microsoft.com/office/drawing/2014/main" id="{31FA1581-5B90-6B82-0C6B-ED002AF34CD2}"/>
              </a:ext>
            </a:extLst>
          </p:cNvPr>
          <p:cNvSpPr/>
          <p:nvPr/>
        </p:nvSpPr>
        <p:spPr>
          <a:xfrm>
            <a:off x="417871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(2,9)</a:t>
            </a:r>
          </a:p>
        </p:txBody>
      </p:sp>
      <p:sp>
        <p:nvSpPr>
          <p:cNvPr id="11" name="Rectangle 10">
            <a:extLst>
              <a:ext uri="{FF2B5EF4-FFF2-40B4-BE49-F238E27FC236}">
                <a16:creationId xmlns:a16="http://schemas.microsoft.com/office/drawing/2014/main" id="{5F47DFCA-16BB-AA07-AF85-9E0DE47C2950}"/>
              </a:ext>
            </a:extLst>
          </p:cNvPr>
          <p:cNvSpPr/>
          <p:nvPr/>
        </p:nvSpPr>
        <p:spPr>
          <a:xfrm>
            <a:off x="709892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(1,4)</a:t>
            </a:r>
          </a:p>
        </p:txBody>
      </p:sp>
      <p:sp>
        <p:nvSpPr>
          <p:cNvPr id="12" name="Rectangle 11">
            <a:extLst>
              <a:ext uri="{FF2B5EF4-FFF2-40B4-BE49-F238E27FC236}">
                <a16:creationId xmlns:a16="http://schemas.microsoft.com/office/drawing/2014/main" id="{ED5B213E-861B-0269-D61F-61A06853F9CB}"/>
              </a:ext>
            </a:extLst>
          </p:cNvPr>
          <p:cNvSpPr/>
          <p:nvPr/>
        </p:nvSpPr>
        <p:spPr>
          <a:xfrm>
            <a:off x="3342980" y="5063613"/>
            <a:ext cx="839464"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(7,10)</a:t>
            </a:r>
          </a:p>
        </p:txBody>
      </p:sp>
      <p:sp>
        <p:nvSpPr>
          <p:cNvPr id="13" name="Rectangle 12">
            <a:extLst>
              <a:ext uri="{FF2B5EF4-FFF2-40B4-BE49-F238E27FC236}">
                <a16:creationId xmlns:a16="http://schemas.microsoft.com/office/drawing/2014/main" id="{C0980DCE-E256-8709-95FC-6763EAE9A836}"/>
              </a:ext>
            </a:extLst>
          </p:cNvPr>
          <p:cNvSpPr/>
          <p:nvPr/>
        </p:nvSpPr>
        <p:spPr>
          <a:xfrm>
            <a:off x="4837489" y="5063613"/>
            <a:ext cx="943869"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(3,10)</a:t>
            </a:r>
          </a:p>
        </p:txBody>
      </p:sp>
      <p:sp>
        <p:nvSpPr>
          <p:cNvPr id="14" name="Rectangle 13">
            <a:extLst>
              <a:ext uri="{FF2B5EF4-FFF2-40B4-BE49-F238E27FC236}">
                <a16:creationId xmlns:a16="http://schemas.microsoft.com/office/drawing/2014/main" id="{958E29D6-6AF3-7506-533C-205146BDFBC5}"/>
              </a:ext>
            </a:extLst>
          </p:cNvPr>
          <p:cNvSpPr/>
          <p:nvPr/>
        </p:nvSpPr>
        <p:spPr>
          <a:xfrm>
            <a:off x="644014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(5,2)</a:t>
            </a:r>
          </a:p>
        </p:txBody>
      </p:sp>
      <p:sp>
        <p:nvSpPr>
          <p:cNvPr id="15" name="Rectangle 14">
            <a:extLst>
              <a:ext uri="{FF2B5EF4-FFF2-40B4-BE49-F238E27FC236}">
                <a16:creationId xmlns:a16="http://schemas.microsoft.com/office/drawing/2014/main" id="{34E597E6-D907-3641-B647-24D5DEBE207E}"/>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0E219961-FF41-7400-47FB-01C2F793BFA6}"/>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744B073C-2847-07B2-DA7A-58FDCA1E47D6}"/>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10DF8573-AA65-F1EA-9B26-EBE6A17297BA}"/>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B01EBA41-2856-4B2B-D273-D44F4E790114}"/>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2F1ED84B-F950-CB30-EFF8-89EBB35E626F}"/>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58249A7E-7F7D-13E6-6354-DA607DE0D577}"/>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0C03CE8C-A5D0-CA56-1268-724593849C25}"/>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5C181597-96C5-8A21-E785-F3161F9B7D6A}"/>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6603CDC5-4482-FEB9-5E2C-0E6BFFE43347}"/>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4AB61824-14EB-3E1C-25DB-20315C388445}"/>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2AD34210-3AB4-7980-B9D3-5A0A34747673}"/>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57979356-3682-8C45-8AC1-F51D35F1B624}"/>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2BA15517-3D05-ECCB-B9F3-09C7A043ED31}"/>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E7D2D8A3-D65A-A7DC-8EB1-96F37D717D34}"/>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DF62C78D-7269-3292-2BE6-0F3DF804AE34}"/>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C09A9FF1-EE31-C734-E662-143D5BE3B576}"/>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0DA0B030-8760-25F6-B36F-86DC1145F74C}"/>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2DC4E24A-5BB3-A24F-427B-FC49D58C0835}"/>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34D12517-D397-E759-686C-C24577D5DB9E}"/>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8858557E-9B54-4F8D-BDBC-6A9996E541BE}"/>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24C84B5A-A678-A3CC-A6D3-C8724DC54B1E}"/>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3FB30C29-ECA0-8978-FDBD-3174C891A47E}"/>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14617A71-0204-3B71-F723-307675B301EE}"/>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6A68F1AA-0782-6D6F-9E2C-0FD0B147D101}"/>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BDCB11D6-FB96-AFD9-7C62-AB1AD6C18E3F}"/>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8DE345C1-9B5A-1FA9-017B-23C4ABD7DA2B}"/>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41DE5619-F52C-128C-82F3-B374B6025F54}"/>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FF0E44E4-B0B1-771C-7DBF-9C113882BDBE}"/>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7A1FF12E-3B43-9AAB-7A0E-711A2F409E7F}"/>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55FBB880-0242-06A2-99D2-03C736A12BE3}"/>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A550EB36-CADC-E682-80DD-9E6F1B5F1A82}"/>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BFAC221B-2E49-5A05-94DE-3D8764C22E37}"/>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EA1CCD31-682D-C839-3E95-01FFB8C4D1EA}"/>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B52283D1-7AF9-236A-CC69-B9A1E4FE659E}"/>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588AE1E6-CD18-FF31-43A7-76AAE5F90551}"/>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3B77F38C-D52C-4109-2223-55034DA9719C}"/>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E66E3B91-388F-3BB7-A565-5D026A2F3C4C}"/>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D76C0FAD-69D5-DDBB-6318-C28D007FA128}"/>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2562C70B-5C23-8938-95F5-F1260C84A3BC}"/>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B93F4B33-3856-56B2-1B78-00C8DA1C968C}"/>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A0394A9D-85F0-2F68-E205-E01A15587FB8}"/>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024426E1-C68A-C53F-FBC5-0A87A28B99F2}"/>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7CA6A3C7-A658-AA06-BE14-6DDF0BB044E6}"/>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8C747491-CB64-FC34-863F-926848F40F70}"/>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69B7815C-45ED-B76E-896F-8E3220BCFBEF}"/>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29D75F91-AFF8-5858-4008-152A4F8C39F9}"/>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33CB385E-CD48-2EB0-75F7-AC2AC4EE72D9}"/>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F63B23A0-6D22-106F-7CB6-CB53C90D8F3E}"/>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270181B5-ABE6-965D-B69E-5A29AF6EC548}"/>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CF8E5383-A9D3-9CEB-7A57-FEFDFD82DFC4}"/>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BFC91939-0AD8-4676-BA3C-FA71A498CDCC}"/>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56840F8F-8A0B-96DB-940E-46499CA0A70D}"/>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63B25976-876F-45A5-5C41-E8CE65F00F03}"/>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69" name="Rectangle 68">
            <a:extLst>
              <a:ext uri="{FF2B5EF4-FFF2-40B4-BE49-F238E27FC236}">
                <a16:creationId xmlns:a16="http://schemas.microsoft.com/office/drawing/2014/main" id="{C343BF02-7651-982C-0BB9-F8DDE2751EDA}"/>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Rectangle 69">
            <a:extLst>
              <a:ext uri="{FF2B5EF4-FFF2-40B4-BE49-F238E27FC236}">
                <a16:creationId xmlns:a16="http://schemas.microsoft.com/office/drawing/2014/main" id="{2B901869-BBDC-048A-6B63-4DD9D95E9273}"/>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B65C90F1-959F-FB0B-8FB4-DE1C945B4156}"/>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4AA87E6F-9836-A2EE-858C-103B8DF5BFFC}"/>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60F52A61-F3BB-5C89-DDDA-02EAD3A52EE3}"/>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53512567-217B-3351-03C0-EC06CB0FD708}"/>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377DAB2D-81F8-1128-75FB-725023D1543C}"/>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B8B8FA76-359C-FDBB-A076-93B3EBCEA71D}"/>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8BF1D8E9-5546-A35A-0673-602AC6927AD0}"/>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DEF94224-BDFC-3665-9259-B0C274FF7218}"/>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42DB1B8E-9EEF-1E8D-D6BB-3B737589EF5C}"/>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0EB5F471-92EF-0764-18B9-E2CDB0B5F808}"/>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9C7A4F23-0F40-05B7-6677-989921CE5836}"/>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7249F87F-3BDC-0ABB-E17E-030E7AC362EC}"/>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C81686A7-D82F-3B65-7D3D-AB367D29F01F}"/>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69A36F06-ECBF-14D4-116B-7EB08B4EE16D}"/>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905FC16D-D130-84C3-60DC-668B3E0D04FC}"/>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3287F447-2465-F0F1-FAC5-9CAD07470C11}"/>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7210151A-AE62-C8B5-1F56-7CE6FE59071C}"/>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58E06728-36B6-36FD-BD35-68257F6848C6}"/>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59FF4C5F-81F2-8957-69CA-BB8A9296CE4E}"/>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656BB83A-B39B-CE63-829A-1B9CE09FBA61}"/>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005E8471-27DE-258A-FD89-C9C6C31A82BB}"/>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7F3C5F24-9456-EABA-D8E1-AD4F4C88625A}"/>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6E2B5313-D33E-8CDE-5AB6-EFA80A529FDD}"/>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6D1AD96D-D660-C78F-A70A-EF271930BAF6}"/>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7CE0ADB0-02EB-6B59-75C2-52FB1F8896EC}"/>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3EF78DDC-D899-718A-A1C3-9DD0F7520156}"/>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B07CD192-1E67-0748-7B5A-6F7B85E00B64}"/>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6427A597-4FE5-8D3A-C411-BF5849331FC7}"/>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8448DDA2-0B5A-4D2B-A3B6-2138AAB6B1A7}"/>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DEE5E654-9732-01A3-B03D-9779E1281352}"/>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87CEFFCB-74BE-EA60-5FCC-46428FD1753D}"/>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58BC2D06-CDF5-2068-D4F0-AB77566F18AE}"/>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F54ABE96-03B5-BF78-470E-804B67BED782}"/>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D4FD6662-A760-E0B2-D5F7-111014507641}"/>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4781450C-95F9-FD83-7F03-1EAB90C12DCE}"/>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EF7FFB11-54C1-A1AE-D6A6-D4A4C65E8443}"/>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0EDC20C4-22FF-2214-9E6C-80F72CCEB7A8}"/>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02713141-D903-A257-5ECA-ED05C92C6028}"/>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536E65CE-C928-9D0C-5D45-9F29F8D49E0A}"/>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689B4279-16C4-9A46-3BDD-3CC35B9A6C95}"/>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TextBox 127">
            <a:extLst>
              <a:ext uri="{FF2B5EF4-FFF2-40B4-BE49-F238E27FC236}">
                <a16:creationId xmlns:a16="http://schemas.microsoft.com/office/drawing/2014/main" id="{8636B198-EEB9-97E5-7562-30C88D6F94BD}"/>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2" name="TextBox 111">
            <a:extLst>
              <a:ext uri="{FF2B5EF4-FFF2-40B4-BE49-F238E27FC236}">
                <a16:creationId xmlns:a16="http://schemas.microsoft.com/office/drawing/2014/main" id="{08E5B261-F1B1-FF74-6F41-EE811FADDA1A}"/>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3" name="TextBox 112">
            <a:extLst>
              <a:ext uri="{FF2B5EF4-FFF2-40B4-BE49-F238E27FC236}">
                <a16:creationId xmlns:a16="http://schemas.microsoft.com/office/drawing/2014/main" id="{3BA32451-94A9-F1AA-B0BB-D598F495C7A4}"/>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4" name="TextBox 113">
            <a:extLst>
              <a:ext uri="{FF2B5EF4-FFF2-40B4-BE49-F238E27FC236}">
                <a16:creationId xmlns:a16="http://schemas.microsoft.com/office/drawing/2014/main" id="{3B0663E0-65E0-2AE6-A492-CDF4EF38D849}"/>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5" name="TextBox 114">
            <a:extLst>
              <a:ext uri="{FF2B5EF4-FFF2-40B4-BE49-F238E27FC236}">
                <a16:creationId xmlns:a16="http://schemas.microsoft.com/office/drawing/2014/main" id="{C64CF1C2-A48E-BA6B-6F9C-2360A81A8548}"/>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6" name="TextBox 115">
            <a:extLst>
              <a:ext uri="{FF2B5EF4-FFF2-40B4-BE49-F238E27FC236}">
                <a16:creationId xmlns:a16="http://schemas.microsoft.com/office/drawing/2014/main" id="{7D0080A1-26D2-7B76-A88F-B548D3CEB2E9}"/>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7" name="TextBox 116">
            <a:extLst>
              <a:ext uri="{FF2B5EF4-FFF2-40B4-BE49-F238E27FC236}">
                <a16:creationId xmlns:a16="http://schemas.microsoft.com/office/drawing/2014/main" id="{B40C82E2-1AE9-D338-1685-1C91400C3413}"/>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8" name="TextBox 117">
            <a:extLst>
              <a:ext uri="{FF2B5EF4-FFF2-40B4-BE49-F238E27FC236}">
                <a16:creationId xmlns:a16="http://schemas.microsoft.com/office/drawing/2014/main" id="{8407499C-C38E-ACF5-2E90-3C15A75BF127}"/>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19" name="TextBox 118">
            <a:extLst>
              <a:ext uri="{FF2B5EF4-FFF2-40B4-BE49-F238E27FC236}">
                <a16:creationId xmlns:a16="http://schemas.microsoft.com/office/drawing/2014/main" id="{C36B6734-4DC2-F655-4E3E-A47CAD4041CF}"/>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sp>
        <p:nvSpPr>
          <p:cNvPr id="120" name="Rectangle 119">
            <a:extLst>
              <a:ext uri="{FF2B5EF4-FFF2-40B4-BE49-F238E27FC236}">
                <a16:creationId xmlns:a16="http://schemas.microsoft.com/office/drawing/2014/main" id="{B4AA76CC-CD61-ADCA-440E-3ED000D33DEA}"/>
              </a:ext>
            </a:extLst>
          </p:cNvPr>
          <p:cNvSpPr/>
          <p:nvPr/>
        </p:nvSpPr>
        <p:spPr>
          <a:xfrm>
            <a:off x="202545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atin typeface="Lato" panose="020F0502020204030203" pitchFamily="34" charset="0"/>
                <a:ea typeface="Lato" panose="020F0502020204030203" pitchFamily="34" charset="0"/>
                <a:cs typeface="Lato" panose="020F0502020204030203" pitchFamily="34" charset="0"/>
              </a:rPr>
              <a:t>(2,4</a:t>
            </a:r>
            <a:r>
              <a:rPr lang="en-US" dirty="0">
                <a:latin typeface="Lato" panose="020F0502020204030203" pitchFamily="34" charset="0"/>
                <a:ea typeface="Lato" panose="020F0502020204030203" pitchFamily="34" charset="0"/>
                <a:cs typeface="Lato" panose="020F0502020204030203" pitchFamily="34" charset="0"/>
              </a:rPr>
              <a:t>)</a:t>
            </a:r>
          </a:p>
        </p:txBody>
      </p:sp>
      <p:cxnSp>
        <p:nvCxnSpPr>
          <p:cNvPr id="121" name="Straight Connector 120">
            <a:extLst>
              <a:ext uri="{FF2B5EF4-FFF2-40B4-BE49-F238E27FC236}">
                <a16:creationId xmlns:a16="http://schemas.microsoft.com/office/drawing/2014/main" id="{449518E1-001B-9F0A-5D2A-BCC9B3ABEDF0}"/>
              </a:ext>
            </a:extLst>
          </p:cNvPr>
          <p:cNvCxnSpPr/>
          <p:nvPr/>
        </p:nvCxnSpPr>
        <p:spPr>
          <a:xfrm>
            <a:off x="1938895"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68578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86</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Minh họa</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Rectangle 4">
            <a:extLst>
              <a:ext uri="{FF2B5EF4-FFF2-40B4-BE49-F238E27FC236}">
                <a16:creationId xmlns:a16="http://schemas.microsoft.com/office/drawing/2014/main" id="{176C14C3-C38C-FAB8-0F89-01E9A99C42F7}"/>
              </a:ext>
            </a:extLst>
          </p:cNvPr>
          <p:cNvSpPr/>
          <p:nvPr/>
        </p:nvSpPr>
        <p:spPr>
          <a:xfrm>
            <a:off x="2684210"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(8,9)</a:t>
            </a:r>
          </a:p>
        </p:txBody>
      </p:sp>
      <p:cxnSp>
        <p:nvCxnSpPr>
          <p:cNvPr id="6" name="Straight Connector 5">
            <a:extLst>
              <a:ext uri="{FF2B5EF4-FFF2-40B4-BE49-F238E27FC236}">
                <a16:creationId xmlns:a16="http://schemas.microsoft.com/office/drawing/2014/main" id="{2C5117AB-690A-5059-6494-697EDC4C56EC}"/>
              </a:ext>
            </a:extLst>
          </p:cNvPr>
          <p:cNvCxnSpPr/>
          <p:nvPr/>
        </p:nvCxnSpPr>
        <p:spPr>
          <a:xfrm>
            <a:off x="302379" y="5063613"/>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6E834A-D8BE-43A9-D7DB-C541BE0E8E59}"/>
              </a:ext>
            </a:extLst>
          </p:cNvPr>
          <p:cNvCxnSpPr/>
          <p:nvPr/>
        </p:nvCxnSpPr>
        <p:spPr>
          <a:xfrm>
            <a:off x="302379" y="5466735"/>
            <a:ext cx="917234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076F04-D944-1409-DC85-7469EA01EC91}"/>
              </a:ext>
            </a:extLst>
          </p:cNvPr>
          <p:cNvSpPr txBox="1"/>
          <p:nvPr/>
        </p:nvSpPr>
        <p:spPr>
          <a:xfrm>
            <a:off x="684506" y="3982586"/>
            <a:ext cx="7465199" cy="958660"/>
          </a:xfrm>
          <a:prstGeom prst="rect">
            <a:avLst/>
          </a:prstGeom>
        </p:spPr>
        <p:txBody>
          <a:bodyPr vert="horz" wrap="square" lIns="91440" tIns="45720" rIns="91440" bIns="45720" rtlCol="0">
            <a:spAutoFit/>
          </a:bodyPr>
          <a:lstStyle/>
          <a:p>
            <a:pPr marL="0" indent="0" algn="l">
              <a:lnSpc>
                <a:spcPct val="150000"/>
              </a:lnSpc>
              <a:buNone/>
            </a:pPr>
            <a:r>
              <a:rPr lang="en-US" sz="2000" dirty="0" err="1">
                <a:latin typeface="Lato" panose="020F0502020204030203" pitchFamily="34" charset="0"/>
                <a:ea typeface="Lato" panose="020F0502020204030203" pitchFamily="34" charset="0"/>
                <a:cs typeface="Lato" panose="020F0502020204030203" pitchFamily="34" charset="0"/>
              </a:rPr>
              <a:t>Lấy</a:t>
            </a:r>
            <a:r>
              <a:rPr lang="en-US" sz="2000" dirty="0">
                <a:latin typeface="Lato" panose="020F0502020204030203" pitchFamily="34" charset="0"/>
                <a:ea typeface="Lato" panose="020F0502020204030203" pitchFamily="34" charset="0"/>
                <a:cs typeface="Lato" panose="020F0502020204030203" pitchFamily="34" charset="0"/>
              </a:rPr>
              <a:t> (8,9) </a:t>
            </a:r>
            <a:r>
              <a:rPr lang="en-US" sz="2000" dirty="0" err="1">
                <a:latin typeface="Lato" panose="020F0502020204030203" pitchFamily="34" charset="0"/>
                <a:ea typeface="Lato" panose="020F0502020204030203" pitchFamily="34" charset="0"/>
                <a:cs typeface="Lato" panose="020F0502020204030203" pitchFamily="34" charset="0"/>
              </a:rPr>
              <a:t>ra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khỏi</a:t>
            </a:r>
            <a:r>
              <a:rPr lang="en-US" sz="2000" dirty="0">
                <a:latin typeface="Lato" panose="020F0502020204030203" pitchFamily="34" charset="0"/>
                <a:ea typeface="Lato" panose="020F0502020204030203" pitchFamily="34" charset="0"/>
                <a:cs typeface="Lato" panose="020F0502020204030203" pitchFamily="34" charset="0"/>
              </a:rPr>
              <a:t> Q</a:t>
            </a:r>
          </a:p>
          <a:p>
            <a:pPr marL="0" indent="0" algn="l">
              <a:lnSpc>
                <a:spcPct val="150000"/>
              </a:lnSpc>
              <a:buNone/>
            </a:pPr>
            <a:r>
              <a:rPr lang="en-US" sz="2000" dirty="0" err="1">
                <a:latin typeface="Lato" panose="020F0502020204030203" pitchFamily="34" charset="0"/>
                <a:ea typeface="Lato" panose="020F0502020204030203" pitchFamily="34" charset="0"/>
                <a:cs typeface="Lato" panose="020F0502020204030203" pitchFamily="34" charset="0"/>
              </a:rPr>
              <a:t>Sinh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ra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được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trạng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đích</a:t>
            </a:r>
            <a:r>
              <a:rPr lang="en-US" sz="2000" dirty="0">
                <a:latin typeface="Lato" panose="020F0502020204030203" pitchFamily="34" charset="0"/>
                <a:ea typeface="Lato" panose="020F0502020204030203" pitchFamily="34" charset="0"/>
                <a:cs typeface="Lato" panose="020F0502020204030203" pitchFamily="34" charset="0"/>
              </a:rPr>
              <a:t> (9,9) </a:t>
            </a:r>
            <a:r>
              <a:rPr lang="en-US" sz="2000" dirty="0" err="1">
                <a:latin typeface="Lato" panose="020F0502020204030203" pitchFamily="34" charset="0"/>
                <a:ea typeface="Lato" panose="020F0502020204030203" pitchFamily="34" charset="0"/>
                <a:cs typeface="Lato" panose="020F0502020204030203" pitchFamily="34" charset="0"/>
              </a:rPr>
              <a:t>ứng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với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vị</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ngoài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mê</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cung</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BFEBA9CD-00E6-EFAB-E28F-4EEC3635D66C}"/>
              </a:ext>
            </a:extLst>
          </p:cNvPr>
          <p:cNvSpPr/>
          <p:nvPr/>
        </p:nvSpPr>
        <p:spPr>
          <a:xfrm>
            <a:off x="578138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(3,2)</a:t>
            </a:r>
          </a:p>
        </p:txBody>
      </p:sp>
      <p:sp>
        <p:nvSpPr>
          <p:cNvPr id="10" name="Rectangle 9">
            <a:extLst>
              <a:ext uri="{FF2B5EF4-FFF2-40B4-BE49-F238E27FC236}">
                <a16:creationId xmlns:a16="http://schemas.microsoft.com/office/drawing/2014/main" id="{013C8466-A229-C470-BD55-F608849EA02D}"/>
              </a:ext>
            </a:extLst>
          </p:cNvPr>
          <p:cNvSpPr/>
          <p:nvPr/>
        </p:nvSpPr>
        <p:spPr>
          <a:xfrm>
            <a:off x="4178719"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(2,9)</a:t>
            </a:r>
          </a:p>
        </p:txBody>
      </p:sp>
      <p:sp>
        <p:nvSpPr>
          <p:cNvPr id="11" name="Rectangle 10">
            <a:extLst>
              <a:ext uri="{FF2B5EF4-FFF2-40B4-BE49-F238E27FC236}">
                <a16:creationId xmlns:a16="http://schemas.microsoft.com/office/drawing/2014/main" id="{FE84302F-7A3A-6D56-36B3-001CF1D33F66}"/>
              </a:ext>
            </a:extLst>
          </p:cNvPr>
          <p:cNvSpPr/>
          <p:nvPr/>
        </p:nvSpPr>
        <p:spPr>
          <a:xfrm>
            <a:off x="7098923"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(1,4)</a:t>
            </a:r>
          </a:p>
        </p:txBody>
      </p:sp>
      <p:sp>
        <p:nvSpPr>
          <p:cNvPr id="12" name="Rectangle 11">
            <a:extLst>
              <a:ext uri="{FF2B5EF4-FFF2-40B4-BE49-F238E27FC236}">
                <a16:creationId xmlns:a16="http://schemas.microsoft.com/office/drawing/2014/main" id="{DA8130C7-0734-4B30-AD5D-5A3047769AD2}"/>
              </a:ext>
            </a:extLst>
          </p:cNvPr>
          <p:cNvSpPr/>
          <p:nvPr/>
        </p:nvSpPr>
        <p:spPr>
          <a:xfrm>
            <a:off x="3342980" y="5063613"/>
            <a:ext cx="839464"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(7,10)</a:t>
            </a:r>
          </a:p>
        </p:txBody>
      </p:sp>
      <p:sp>
        <p:nvSpPr>
          <p:cNvPr id="13" name="Rectangle 12">
            <a:extLst>
              <a:ext uri="{FF2B5EF4-FFF2-40B4-BE49-F238E27FC236}">
                <a16:creationId xmlns:a16="http://schemas.microsoft.com/office/drawing/2014/main" id="{65894FFA-CE06-B5AA-C0DE-25D6F4E49AD8}"/>
              </a:ext>
            </a:extLst>
          </p:cNvPr>
          <p:cNvSpPr/>
          <p:nvPr/>
        </p:nvSpPr>
        <p:spPr>
          <a:xfrm>
            <a:off x="4837489" y="5063613"/>
            <a:ext cx="943869"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(3,10)</a:t>
            </a:r>
          </a:p>
        </p:txBody>
      </p:sp>
      <p:sp>
        <p:nvSpPr>
          <p:cNvPr id="14" name="Rectangle 13">
            <a:extLst>
              <a:ext uri="{FF2B5EF4-FFF2-40B4-BE49-F238E27FC236}">
                <a16:creationId xmlns:a16="http://schemas.microsoft.com/office/drawing/2014/main" id="{06DB807D-95D4-2F94-9CB8-809275B77C3F}"/>
              </a:ext>
            </a:extLst>
          </p:cNvPr>
          <p:cNvSpPr/>
          <p:nvPr/>
        </p:nvSpPr>
        <p:spPr>
          <a:xfrm>
            <a:off x="6440148" y="5063613"/>
            <a:ext cx="658761" cy="403122"/>
          </a:xfrm>
          <a:prstGeom prst="rect">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latin typeface="Lato" panose="020F0502020204030203" pitchFamily="34" charset="0"/>
                <a:ea typeface="Lato" panose="020F0502020204030203" pitchFamily="34" charset="0"/>
                <a:cs typeface="Lato" panose="020F0502020204030203" pitchFamily="34" charset="0"/>
              </a:rPr>
              <a:t>(5,2)</a:t>
            </a:r>
          </a:p>
        </p:txBody>
      </p:sp>
      <p:sp>
        <p:nvSpPr>
          <p:cNvPr id="15" name="Content Placeholder 2">
            <a:extLst>
              <a:ext uri="{FF2B5EF4-FFF2-40B4-BE49-F238E27FC236}">
                <a16:creationId xmlns:a16="http://schemas.microsoft.com/office/drawing/2014/main" id="{2424F32D-06CE-CABC-4638-1BCDB81CEFE0}"/>
              </a:ext>
            </a:extLst>
          </p:cNvPr>
          <p:cNvSpPr txBox="1">
            <a:spLocks/>
          </p:cNvSpPr>
          <p:nvPr/>
        </p:nvSpPr>
        <p:spPr>
          <a:xfrm>
            <a:off x="373499" y="989112"/>
            <a:ext cx="11506370" cy="5184576"/>
          </a:xfrm>
          <a:prstGeom prst="rect">
            <a:avLst/>
          </a:prstGeom>
        </p:spPr>
        <p:txBody>
          <a:bodyPr>
            <a:norm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42900" indent="-342900" latinLnBrk="0">
              <a:buFont typeface="Wingdings" panose="05000000000000000000" pitchFamily="2" charset="2"/>
              <a:buChar char="§"/>
            </a:pPr>
            <a:r>
              <a:rPr lang="en-US" sz="2200" b="1" dirty="0">
                <a:latin typeface="Lato" panose="020F0502020204030203" pitchFamily="34" charset="0"/>
                <a:ea typeface="Lato" panose="020F0502020204030203" pitchFamily="34" charset="0"/>
                <a:cs typeface="Lato" panose="020F0502020204030203" pitchFamily="34" charset="0"/>
              </a:rPr>
              <a:t>Minh </a:t>
            </a:r>
            <a:r>
              <a:rPr lang="en-US" sz="2200" b="1" dirty="0" err="1">
                <a:latin typeface="Lato" panose="020F0502020204030203" pitchFamily="34" charset="0"/>
                <a:ea typeface="Lato" panose="020F0502020204030203" pitchFamily="34" charset="0"/>
                <a:cs typeface="Lato" panose="020F0502020204030203" pitchFamily="34" charset="0"/>
              </a:rPr>
              <a:t>họa</a:t>
            </a:r>
            <a:endParaRPr lang="en-US" sz="2200" b="1" dirty="0">
              <a:latin typeface="Lato" panose="020F0502020204030203" pitchFamily="34" charset="0"/>
              <a:ea typeface="Lato" panose="020F0502020204030203" pitchFamily="34" charset="0"/>
              <a:cs typeface="Lato" panose="020F0502020204030203" pitchFamily="34" charset="0"/>
            </a:endParaRPr>
          </a:p>
        </p:txBody>
      </p:sp>
      <p:sp>
        <p:nvSpPr>
          <p:cNvPr id="16" name="Rectangle 15">
            <a:extLst>
              <a:ext uri="{FF2B5EF4-FFF2-40B4-BE49-F238E27FC236}">
                <a16:creationId xmlns:a16="http://schemas.microsoft.com/office/drawing/2014/main" id="{A60625D3-2FF3-A38D-4317-52B54C240D23}"/>
              </a:ext>
            </a:extLst>
          </p:cNvPr>
          <p:cNvSpPr/>
          <p:nvPr/>
        </p:nvSpPr>
        <p:spPr>
          <a:xfrm>
            <a:off x="731448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7F4610D2-C725-F26B-1DFF-B247E3D97891}"/>
              </a:ext>
            </a:extLst>
          </p:cNvPr>
          <p:cNvSpPr/>
          <p:nvPr/>
        </p:nvSpPr>
        <p:spPr>
          <a:xfrm>
            <a:off x="76745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37264828-D486-56A6-C05A-1FE3BD4AD11D}"/>
              </a:ext>
            </a:extLst>
          </p:cNvPr>
          <p:cNvSpPr/>
          <p:nvPr/>
        </p:nvSpPr>
        <p:spPr>
          <a:xfrm>
            <a:off x="80345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24E7C12E-3522-3D85-4DBD-BD331FBB337C}"/>
              </a:ext>
            </a:extLst>
          </p:cNvPr>
          <p:cNvSpPr/>
          <p:nvPr/>
        </p:nvSpPr>
        <p:spPr>
          <a:xfrm>
            <a:off x="83946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D2CAE72D-11CA-7F84-B468-E60C7A331CD5}"/>
              </a:ext>
            </a:extLst>
          </p:cNvPr>
          <p:cNvSpPr/>
          <p:nvPr/>
        </p:nvSpPr>
        <p:spPr>
          <a:xfrm>
            <a:off x="87546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A8E3DFC2-F9D4-62AE-A9AB-9D8D790DC1B0}"/>
              </a:ext>
            </a:extLst>
          </p:cNvPr>
          <p:cNvSpPr/>
          <p:nvPr/>
        </p:nvSpPr>
        <p:spPr>
          <a:xfrm>
            <a:off x="91146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Rectangle 21">
            <a:extLst>
              <a:ext uri="{FF2B5EF4-FFF2-40B4-BE49-F238E27FC236}">
                <a16:creationId xmlns:a16="http://schemas.microsoft.com/office/drawing/2014/main" id="{E95F17FC-6535-7334-AFCB-39D7FEE301B1}"/>
              </a:ext>
            </a:extLst>
          </p:cNvPr>
          <p:cNvSpPr/>
          <p:nvPr/>
        </p:nvSpPr>
        <p:spPr>
          <a:xfrm>
            <a:off x="94747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Rectangle 22">
            <a:extLst>
              <a:ext uri="{FF2B5EF4-FFF2-40B4-BE49-F238E27FC236}">
                <a16:creationId xmlns:a16="http://schemas.microsoft.com/office/drawing/2014/main" id="{D39E0DD6-DC33-901B-3646-9C208151F30C}"/>
              </a:ext>
            </a:extLst>
          </p:cNvPr>
          <p:cNvSpPr/>
          <p:nvPr/>
        </p:nvSpPr>
        <p:spPr>
          <a:xfrm>
            <a:off x="983476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F98E1240-9819-FC70-C356-852C7DB26B8E}"/>
              </a:ext>
            </a:extLst>
          </p:cNvPr>
          <p:cNvSpPr/>
          <p:nvPr/>
        </p:nvSpPr>
        <p:spPr>
          <a:xfrm>
            <a:off x="1019480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Rectangle 24">
            <a:extLst>
              <a:ext uri="{FF2B5EF4-FFF2-40B4-BE49-F238E27FC236}">
                <a16:creationId xmlns:a16="http://schemas.microsoft.com/office/drawing/2014/main" id="{3FFBF826-EF53-6634-FA91-BF464A2326DD}"/>
              </a:ext>
            </a:extLst>
          </p:cNvPr>
          <p:cNvSpPr/>
          <p:nvPr/>
        </p:nvSpPr>
        <p:spPr>
          <a:xfrm>
            <a:off x="1055484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DF75F56D-E350-27C8-ED59-7EFC3C4E765B}"/>
              </a:ext>
            </a:extLst>
          </p:cNvPr>
          <p:cNvSpPr/>
          <p:nvPr/>
        </p:nvSpPr>
        <p:spPr>
          <a:xfrm>
            <a:off x="10914887" y="145972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5B05BE6E-8BE3-CC3D-CD62-A07C3D5A748A}"/>
              </a:ext>
            </a:extLst>
          </p:cNvPr>
          <p:cNvSpPr/>
          <p:nvPr/>
        </p:nvSpPr>
        <p:spPr>
          <a:xfrm>
            <a:off x="11274927" y="145972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049E74EB-047F-097C-F767-2F644393E3FA}"/>
              </a:ext>
            </a:extLst>
          </p:cNvPr>
          <p:cNvSpPr/>
          <p:nvPr/>
        </p:nvSpPr>
        <p:spPr>
          <a:xfrm>
            <a:off x="73144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EE6371E8-2A1B-28DC-FC84-6F9C38760C21}"/>
              </a:ext>
            </a:extLst>
          </p:cNvPr>
          <p:cNvSpPr/>
          <p:nvPr/>
        </p:nvSpPr>
        <p:spPr>
          <a:xfrm>
            <a:off x="76745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05586159-710F-857F-EA8B-7F440D729419}"/>
              </a:ext>
            </a:extLst>
          </p:cNvPr>
          <p:cNvSpPr/>
          <p:nvPr/>
        </p:nvSpPr>
        <p:spPr>
          <a:xfrm>
            <a:off x="803456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AAD36082-CC12-E6F9-E325-C4EB9EC9F678}"/>
              </a:ext>
            </a:extLst>
          </p:cNvPr>
          <p:cNvSpPr/>
          <p:nvPr/>
        </p:nvSpPr>
        <p:spPr>
          <a:xfrm>
            <a:off x="83946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A930638E-BD23-17A3-26E5-0591CDE5BCBC}"/>
              </a:ext>
            </a:extLst>
          </p:cNvPr>
          <p:cNvSpPr/>
          <p:nvPr/>
        </p:nvSpPr>
        <p:spPr>
          <a:xfrm>
            <a:off x="875464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Rectangle 32">
            <a:extLst>
              <a:ext uri="{FF2B5EF4-FFF2-40B4-BE49-F238E27FC236}">
                <a16:creationId xmlns:a16="http://schemas.microsoft.com/office/drawing/2014/main" id="{01B0BBE9-DC34-B244-FDFB-8392C330A301}"/>
              </a:ext>
            </a:extLst>
          </p:cNvPr>
          <p:cNvSpPr/>
          <p:nvPr/>
        </p:nvSpPr>
        <p:spPr>
          <a:xfrm>
            <a:off x="91146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78C3E5DE-3E0A-8EEC-4689-CBC98747A872}"/>
              </a:ext>
            </a:extLst>
          </p:cNvPr>
          <p:cNvSpPr/>
          <p:nvPr/>
        </p:nvSpPr>
        <p:spPr>
          <a:xfrm>
            <a:off x="947472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Rectangle 34">
            <a:extLst>
              <a:ext uri="{FF2B5EF4-FFF2-40B4-BE49-F238E27FC236}">
                <a16:creationId xmlns:a16="http://schemas.microsoft.com/office/drawing/2014/main" id="{C4E04F12-865E-953F-164C-4528AB78F9DE}"/>
              </a:ext>
            </a:extLst>
          </p:cNvPr>
          <p:cNvSpPr/>
          <p:nvPr/>
        </p:nvSpPr>
        <p:spPr>
          <a:xfrm>
            <a:off x="983476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Rectangle 35">
            <a:extLst>
              <a:ext uri="{FF2B5EF4-FFF2-40B4-BE49-F238E27FC236}">
                <a16:creationId xmlns:a16="http://schemas.microsoft.com/office/drawing/2014/main" id="{8E0CA0A5-3E77-8947-9422-CD64BD52AC80}"/>
              </a:ext>
            </a:extLst>
          </p:cNvPr>
          <p:cNvSpPr/>
          <p:nvPr/>
        </p:nvSpPr>
        <p:spPr>
          <a:xfrm>
            <a:off x="1019480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Rectangle 36">
            <a:extLst>
              <a:ext uri="{FF2B5EF4-FFF2-40B4-BE49-F238E27FC236}">
                <a16:creationId xmlns:a16="http://schemas.microsoft.com/office/drawing/2014/main" id="{CE30ED8C-B1D0-FD72-F100-48EED638480E}"/>
              </a:ext>
            </a:extLst>
          </p:cNvPr>
          <p:cNvSpPr/>
          <p:nvPr/>
        </p:nvSpPr>
        <p:spPr>
          <a:xfrm>
            <a:off x="10554847" y="181976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Rectangle 37">
            <a:extLst>
              <a:ext uri="{FF2B5EF4-FFF2-40B4-BE49-F238E27FC236}">
                <a16:creationId xmlns:a16="http://schemas.microsoft.com/office/drawing/2014/main" id="{479EA491-5D5B-4C76-6BAB-1C4EC76C7B4C}"/>
              </a:ext>
            </a:extLst>
          </p:cNvPr>
          <p:cNvSpPr/>
          <p:nvPr/>
        </p:nvSpPr>
        <p:spPr>
          <a:xfrm>
            <a:off x="1091488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Rectangle 38">
            <a:extLst>
              <a:ext uri="{FF2B5EF4-FFF2-40B4-BE49-F238E27FC236}">
                <a16:creationId xmlns:a16="http://schemas.microsoft.com/office/drawing/2014/main" id="{2E6D905C-FB5C-0030-7574-FBA30404B2FC}"/>
              </a:ext>
            </a:extLst>
          </p:cNvPr>
          <p:cNvSpPr/>
          <p:nvPr/>
        </p:nvSpPr>
        <p:spPr>
          <a:xfrm>
            <a:off x="11274927" y="181976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688741DE-2922-79E0-D7C9-8F5E8288044C}"/>
              </a:ext>
            </a:extLst>
          </p:cNvPr>
          <p:cNvSpPr/>
          <p:nvPr/>
        </p:nvSpPr>
        <p:spPr>
          <a:xfrm>
            <a:off x="73144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Rectangle 40">
            <a:extLst>
              <a:ext uri="{FF2B5EF4-FFF2-40B4-BE49-F238E27FC236}">
                <a16:creationId xmlns:a16="http://schemas.microsoft.com/office/drawing/2014/main" id="{E4F276E3-75F7-84CA-3FAC-0487D776CDB1}"/>
              </a:ext>
            </a:extLst>
          </p:cNvPr>
          <p:cNvSpPr/>
          <p:nvPr/>
        </p:nvSpPr>
        <p:spPr>
          <a:xfrm>
            <a:off x="76745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Rectangle 41">
            <a:extLst>
              <a:ext uri="{FF2B5EF4-FFF2-40B4-BE49-F238E27FC236}">
                <a16:creationId xmlns:a16="http://schemas.microsoft.com/office/drawing/2014/main" id="{D9345956-A431-68B1-3D36-249F88AADDA8}"/>
              </a:ext>
            </a:extLst>
          </p:cNvPr>
          <p:cNvSpPr/>
          <p:nvPr/>
        </p:nvSpPr>
        <p:spPr>
          <a:xfrm>
            <a:off x="8034567" y="217980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Rectangle 42">
            <a:extLst>
              <a:ext uri="{FF2B5EF4-FFF2-40B4-BE49-F238E27FC236}">
                <a16:creationId xmlns:a16="http://schemas.microsoft.com/office/drawing/2014/main" id="{F7126A4E-6889-DA37-AF25-5643C1DD5EE2}"/>
              </a:ext>
            </a:extLst>
          </p:cNvPr>
          <p:cNvSpPr/>
          <p:nvPr/>
        </p:nvSpPr>
        <p:spPr>
          <a:xfrm>
            <a:off x="83946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Rectangle 43">
            <a:extLst>
              <a:ext uri="{FF2B5EF4-FFF2-40B4-BE49-F238E27FC236}">
                <a16:creationId xmlns:a16="http://schemas.microsoft.com/office/drawing/2014/main" id="{525B5CCB-0D47-E93F-7FA9-E748AA24DF18}"/>
              </a:ext>
            </a:extLst>
          </p:cNvPr>
          <p:cNvSpPr/>
          <p:nvPr/>
        </p:nvSpPr>
        <p:spPr>
          <a:xfrm>
            <a:off x="87546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041FC419-F454-63CA-C4E7-FF5E237FD9FC}"/>
              </a:ext>
            </a:extLst>
          </p:cNvPr>
          <p:cNvSpPr/>
          <p:nvPr/>
        </p:nvSpPr>
        <p:spPr>
          <a:xfrm>
            <a:off x="91146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Rectangle 45">
            <a:extLst>
              <a:ext uri="{FF2B5EF4-FFF2-40B4-BE49-F238E27FC236}">
                <a16:creationId xmlns:a16="http://schemas.microsoft.com/office/drawing/2014/main" id="{C507A5D6-6B67-199B-C3EA-98690718BE6D}"/>
              </a:ext>
            </a:extLst>
          </p:cNvPr>
          <p:cNvSpPr/>
          <p:nvPr/>
        </p:nvSpPr>
        <p:spPr>
          <a:xfrm>
            <a:off x="94747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Rectangle 46">
            <a:extLst>
              <a:ext uri="{FF2B5EF4-FFF2-40B4-BE49-F238E27FC236}">
                <a16:creationId xmlns:a16="http://schemas.microsoft.com/office/drawing/2014/main" id="{B2AAA58D-D089-E50B-FF46-22EA96906C79}"/>
              </a:ext>
            </a:extLst>
          </p:cNvPr>
          <p:cNvSpPr/>
          <p:nvPr/>
        </p:nvSpPr>
        <p:spPr>
          <a:xfrm>
            <a:off x="983476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FF2B5EF4-FFF2-40B4-BE49-F238E27FC236}">
                <a16:creationId xmlns:a16="http://schemas.microsoft.com/office/drawing/2014/main" id="{6D5E27EF-66B7-B84E-6150-0006B7247973}"/>
              </a:ext>
            </a:extLst>
          </p:cNvPr>
          <p:cNvSpPr/>
          <p:nvPr/>
        </p:nvSpPr>
        <p:spPr>
          <a:xfrm>
            <a:off x="1019480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Rectangle 48">
            <a:extLst>
              <a:ext uri="{FF2B5EF4-FFF2-40B4-BE49-F238E27FC236}">
                <a16:creationId xmlns:a16="http://schemas.microsoft.com/office/drawing/2014/main" id="{7A969894-113D-F894-EB3D-BFDE961263A5}"/>
              </a:ext>
            </a:extLst>
          </p:cNvPr>
          <p:cNvSpPr/>
          <p:nvPr/>
        </p:nvSpPr>
        <p:spPr>
          <a:xfrm>
            <a:off x="1055484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Rectangle 49">
            <a:extLst>
              <a:ext uri="{FF2B5EF4-FFF2-40B4-BE49-F238E27FC236}">
                <a16:creationId xmlns:a16="http://schemas.microsoft.com/office/drawing/2014/main" id="{46D30903-F524-4FB8-2149-BCB4790194A7}"/>
              </a:ext>
            </a:extLst>
          </p:cNvPr>
          <p:cNvSpPr/>
          <p:nvPr/>
        </p:nvSpPr>
        <p:spPr>
          <a:xfrm>
            <a:off x="1091488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FF2B5EF4-FFF2-40B4-BE49-F238E27FC236}">
                <a16:creationId xmlns:a16="http://schemas.microsoft.com/office/drawing/2014/main" id="{FA665CA4-67C9-A4AE-8941-5CFDE49A2E64}"/>
              </a:ext>
            </a:extLst>
          </p:cNvPr>
          <p:cNvSpPr/>
          <p:nvPr/>
        </p:nvSpPr>
        <p:spPr>
          <a:xfrm>
            <a:off x="11274927" y="217980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E813485E-A01E-0CCD-4EC4-05BBE4EB9602}"/>
              </a:ext>
            </a:extLst>
          </p:cNvPr>
          <p:cNvSpPr/>
          <p:nvPr/>
        </p:nvSpPr>
        <p:spPr>
          <a:xfrm>
            <a:off x="731448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Rectangle 52">
            <a:extLst>
              <a:ext uri="{FF2B5EF4-FFF2-40B4-BE49-F238E27FC236}">
                <a16:creationId xmlns:a16="http://schemas.microsoft.com/office/drawing/2014/main" id="{D049D180-8DDB-F259-825C-47E0703D3F38}"/>
              </a:ext>
            </a:extLst>
          </p:cNvPr>
          <p:cNvSpPr/>
          <p:nvPr/>
        </p:nvSpPr>
        <p:spPr>
          <a:xfrm>
            <a:off x="767452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Rectangle 53">
            <a:extLst>
              <a:ext uri="{FF2B5EF4-FFF2-40B4-BE49-F238E27FC236}">
                <a16:creationId xmlns:a16="http://schemas.microsoft.com/office/drawing/2014/main" id="{DE7636EF-E0D6-F8E7-2BDD-A14BC4979D09}"/>
              </a:ext>
            </a:extLst>
          </p:cNvPr>
          <p:cNvSpPr/>
          <p:nvPr/>
        </p:nvSpPr>
        <p:spPr>
          <a:xfrm>
            <a:off x="80345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Rectangle 54">
            <a:extLst>
              <a:ext uri="{FF2B5EF4-FFF2-40B4-BE49-F238E27FC236}">
                <a16:creationId xmlns:a16="http://schemas.microsoft.com/office/drawing/2014/main" id="{7C144FF1-00ED-B80D-6E0E-B9C2F7C9DC85}"/>
              </a:ext>
            </a:extLst>
          </p:cNvPr>
          <p:cNvSpPr/>
          <p:nvPr/>
        </p:nvSpPr>
        <p:spPr>
          <a:xfrm>
            <a:off x="83946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Rectangle 55">
            <a:extLst>
              <a:ext uri="{FF2B5EF4-FFF2-40B4-BE49-F238E27FC236}">
                <a16:creationId xmlns:a16="http://schemas.microsoft.com/office/drawing/2014/main" id="{27A06A07-73F8-E8F6-20D2-8687D0C8FF30}"/>
              </a:ext>
            </a:extLst>
          </p:cNvPr>
          <p:cNvSpPr/>
          <p:nvPr/>
        </p:nvSpPr>
        <p:spPr>
          <a:xfrm>
            <a:off x="875464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Rectangle 56">
            <a:extLst>
              <a:ext uri="{FF2B5EF4-FFF2-40B4-BE49-F238E27FC236}">
                <a16:creationId xmlns:a16="http://schemas.microsoft.com/office/drawing/2014/main" id="{4CCB6F8D-9C1F-E955-B79A-497006178582}"/>
              </a:ext>
            </a:extLst>
          </p:cNvPr>
          <p:cNvSpPr/>
          <p:nvPr/>
        </p:nvSpPr>
        <p:spPr>
          <a:xfrm>
            <a:off x="91146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Rectangle 57">
            <a:extLst>
              <a:ext uri="{FF2B5EF4-FFF2-40B4-BE49-F238E27FC236}">
                <a16:creationId xmlns:a16="http://schemas.microsoft.com/office/drawing/2014/main" id="{7BE5DECE-350C-1DDD-F126-BB9E0F6A7A88}"/>
              </a:ext>
            </a:extLst>
          </p:cNvPr>
          <p:cNvSpPr/>
          <p:nvPr/>
        </p:nvSpPr>
        <p:spPr>
          <a:xfrm>
            <a:off x="94747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9" name="Rectangle 58">
            <a:extLst>
              <a:ext uri="{FF2B5EF4-FFF2-40B4-BE49-F238E27FC236}">
                <a16:creationId xmlns:a16="http://schemas.microsoft.com/office/drawing/2014/main" id="{9AC17AD6-7CA3-6EE0-8538-F8B4A6C60A54}"/>
              </a:ext>
            </a:extLst>
          </p:cNvPr>
          <p:cNvSpPr/>
          <p:nvPr/>
        </p:nvSpPr>
        <p:spPr>
          <a:xfrm>
            <a:off x="983476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Rectangle 59">
            <a:extLst>
              <a:ext uri="{FF2B5EF4-FFF2-40B4-BE49-F238E27FC236}">
                <a16:creationId xmlns:a16="http://schemas.microsoft.com/office/drawing/2014/main" id="{C85E8443-E142-8C0C-5F81-E7A073AD1041}"/>
              </a:ext>
            </a:extLst>
          </p:cNvPr>
          <p:cNvSpPr/>
          <p:nvPr/>
        </p:nvSpPr>
        <p:spPr>
          <a:xfrm>
            <a:off x="1019480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FF2B5EF4-FFF2-40B4-BE49-F238E27FC236}">
                <a16:creationId xmlns:a16="http://schemas.microsoft.com/office/drawing/2014/main" id="{C239813E-ED2B-18BA-4E0C-B10C5FE73966}"/>
              </a:ext>
            </a:extLst>
          </p:cNvPr>
          <p:cNvSpPr/>
          <p:nvPr/>
        </p:nvSpPr>
        <p:spPr>
          <a:xfrm>
            <a:off x="1055484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Rectangle 61">
            <a:extLst>
              <a:ext uri="{FF2B5EF4-FFF2-40B4-BE49-F238E27FC236}">
                <a16:creationId xmlns:a16="http://schemas.microsoft.com/office/drawing/2014/main" id="{3346046D-C7B8-2C32-DBAB-AE8E8E103C57}"/>
              </a:ext>
            </a:extLst>
          </p:cNvPr>
          <p:cNvSpPr/>
          <p:nvPr/>
        </p:nvSpPr>
        <p:spPr>
          <a:xfrm>
            <a:off x="10914887" y="253984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3" name="Rectangle 62">
            <a:extLst>
              <a:ext uri="{FF2B5EF4-FFF2-40B4-BE49-F238E27FC236}">
                <a16:creationId xmlns:a16="http://schemas.microsoft.com/office/drawing/2014/main" id="{EFCA36CA-E481-932A-682C-F3E53F2CEE2B}"/>
              </a:ext>
            </a:extLst>
          </p:cNvPr>
          <p:cNvSpPr/>
          <p:nvPr/>
        </p:nvSpPr>
        <p:spPr>
          <a:xfrm>
            <a:off x="11274927" y="253984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Rectangle 63">
            <a:extLst>
              <a:ext uri="{FF2B5EF4-FFF2-40B4-BE49-F238E27FC236}">
                <a16:creationId xmlns:a16="http://schemas.microsoft.com/office/drawing/2014/main" id="{C34B1933-7230-54E2-772A-8F230EFA3595}"/>
              </a:ext>
            </a:extLst>
          </p:cNvPr>
          <p:cNvSpPr/>
          <p:nvPr/>
        </p:nvSpPr>
        <p:spPr>
          <a:xfrm>
            <a:off x="731448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Rectangle 64">
            <a:extLst>
              <a:ext uri="{FF2B5EF4-FFF2-40B4-BE49-F238E27FC236}">
                <a16:creationId xmlns:a16="http://schemas.microsoft.com/office/drawing/2014/main" id="{A5A992D9-35F5-8CAD-0C8A-E744F0D27320}"/>
              </a:ext>
            </a:extLst>
          </p:cNvPr>
          <p:cNvSpPr/>
          <p:nvPr/>
        </p:nvSpPr>
        <p:spPr>
          <a:xfrm>
            <a:off x="76745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Rectangle 65">
            <a:extLst>
              <a:ext uri="{FF2B5EF4-FFF2-40B4-BE49-F238E27FC236}">
                <a16:creationId xmlns:a16="http://schemas.microsoft.com/office/drawing/2014/main" id="{3AD2C71B-B408-8D7F-33C7-A8794F61F92E}"/>
              </a:ext>
            </a:extLst>
          </p:cNvPr>
          <p:cNvSpPr/>
          <p:nvPr/>
        </p:nvSpPr>
        <p:spPr>
          <a:xfrm>
            <a:off x="80345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FF2B5EF4-FFF2-40B4-BE49-F238E27FC236}">
                <a16:creationId xmlns:a16="http://schemas.microsoft.com/office/drawing/2014/main" id="{B98DAF36-3F83-21D0-8EF1-DC1FB6526BE9}"/>
              </a:ext>
            </a:extLst>
          </p:cNvPr>
          <p:cNvSpPr/>
          <p:nvPr/>
        </p:nvSpPr>
        <p:spPr>
          <a:xfrm>
            <a:off x="839460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Rectangle 67">
            <a:extLst>
              <a:ext uri="{FF2B5EF4-FFF2-40B4-BE49-F238E27FC236}">
                <a16:creationId xmlns:a16="http://schemas.microsoft.com/office/drawing/2014/main" id="{949908A9-D2EC-A43A-1CEE-9AF1BFF90CF3}"/>
              </a:ext>
            </a:extLst>
          </p:cNvPr>
          <p:cNvSpPr/>
          <p:nvPr/>
        </p:nvSpPr>
        <p:spPr>
          <a:xfrm>
            <a:off x="875464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Rectangle 68">
            <a:extLst>
              <a:ext uri="{FF2B5EF4-FFF2-40B4-BE49-F238E27FC236}">
                <a16:creationId xmlns:a16="http://schemas.microsoft.com/office/drawing/2014/main" id="{B7BA3142-BC2F-BA75-4528-12A36A7E0D7C}"/>
              </a:ext>
            </a:extLst>
          </p:cNvPr>
          <p:cNvSpPr/>
          <p:nvPr/>
        </p:nvSpPr>
        <p:spPr>
          <a:xfrm>
            <a:off x="91146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X</a:t>
            </a:r>
          </a:p>
        </p:txBody>
      </p:sp>
      <p:sp>
        <p:nvSpPr>
          <p:cNvPr id="70" name="Rectangle 69">
            <a:extLst>
              <a:ext uri="{FF2B5EF4-FFF2-40B4-BE49-F238E27FC236}">
                <a16:creationId xmlns:a16="http://schemas.microsoft.com/office/drawing/2014/main" id="{3674B108-2717-0925-BEE7-5B9CA89340C0}"/>
              </a:ext>
            </a:extLst>
          </p:cNvPr>
          <p:cNvSpPr/>
          <p:nvPr/>
        </p:nvSpPr>
        <p:spPr>
          <a:xfrm>
            <a:off x="94747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Rectangle 70">
            <a:extLst>
              <a:ext uri="{FF2B5EF4-FFF2-40B4-BE49-F238E27FC236}">
                <a16:creationId xmlns:a16="http://schemas.microsoft.com/office/drawing/2014/main" id="{7A59559A-F83B-234F-86A0-5D857291573D}"/>
              </a:ext>
            </a:extLst>
          </p:cNvPr>
          <p:cNvSpPr/>
          <p:nvPr/>
        </p:nvSpPr>
        <p:spPr>
          <a:xfrm>
            <a:off x="983476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Rectangle 71">
            <a:extLst>
              <a:ext uri="{FF2B5EF4-FFF2-40B4-BE49-F238E27FC236}">
                <a16:creationId xmlns:a16="http://schemas.microsoft.com/office/drawing/2014/main" id="{8A5F750C-A752-CD9A-F43A-442E47F87462}"/>
              </a:ext>
            </a:extLst>
          </p:cNvPr>
          <p:cNvSpPr/>
          <p:nvPr/>
        </p:nvSpPr>
        <p:spPr>
          <a:xfrm>
            <a:off x="1019480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FF2B5EF4-FFF2-40B4-BE49-F238E27FC236}">
                <a16:creationId xmlns:a16="http://schemas.microsoft.com/office/drawing/2014/main" id="{1BB616A8-2FC2-195E-0023-6EEE8E4CD793}"/>
              </a:ext>
            </a:extLst>
          </p:cNvPr>
          <p:cNvSpPr/>
          <p:nvPr/>
        </p:nvSpPr>
        <p:spPr>
          <a:xfrm>
            <a:off x="10554847" y="289988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Rectangle 73">
            <a:extLst>
              <a:ext uri="{FF2B5EF4-FFF2-40B4-BE49-F238E27FC236}">
                <a16:creationId xmlns:a16="http://schemas.microsoft.com/office/drawing/2014/main" id="{6379F04B-3098-1734-EDA7-F8D1E7B3E295}"/>
              </a:ext>
            </a:extLst>
          </p:cNvPr>
          <p:cNvSpPr/>
          <p:nvPr/>
        </p:nvSpPr>
        <p:spPr>
          <a:xfrm>
            <a:off x="1091488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Rectangle 74">
            <a:extLst>
              <a:ext uri="{FF2B5EF4-FFF2-40B4-BE49-F238E27FC236}">
                <a16:creationId xmlns:a16="http://schemas.microsoft.com/office/drawing/2014/main" id="{437EBBA9-1DE6-7CD3-6ECE-FAD38FB90E8B}"/>
              </a:ext>
            </a:extLst>
          </p:cNvPr>
          <p:cNvSpPr/>
          <p:nvPr/>
        </p:nvSpPr>
        <p:spPr>
          <a:xfrm>
            <a:off x="11274927" y="289988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Rectangle 75">
            <a:extLst>
              <a:ext uri="{FF2B5EF4-FFF2-40B4-BE49-F238E27FC236}">
                <a16:creationId xmlns:a16="http://schemas.microsoft.com/office/drawing/2014/main" id="{AAF5ECD1-EAD0-BECD-3B74-2F13F29A8F0C}"/>
              </a:ext>
            </a:extLst>
          </p:cNvPr>
          <p:cNvSpPr/>
          <p:nvPr/>
        </p:nvSpPr>
        <p:spPr>
          <a:xfrm>
            <a:off x="73144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Rectangle 76">
            <a:extLst>
              <a:ext uri="{FF2B5EF4-FFF2-40B4-BE49-F238E27FC236}">
                <a16:creationId xmlns:a16="http://schemas.microsoft.com/office/drawing/2014/main" id="{A070D60A-14BB-1037-D1D5-0C9A82025221}"/>
              </a:ext>
            </a:extLst>
          </p:cNvPr>
          <p:cNvSpPr/>
          <p:nvPr/>
        </p:nvSpPr>
        <p:spPr>
          <a:xfrm>
            <a:off x="76745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Rectangle 77">
            <a:extLst>
              <a:ext uri="{FF2B5EF4-FFF2-40B4-BE49-F238E27FC236}">
                <a16:creationId xmlns:a16="http://schemas.microsoft.com/office/drawing/2014/main" id="{C977031F-8249-7349-928A-6FDF10FC4B1C}"/>
              </a:ext>
            </a:extLst>
          </p:cNvPr>
          <p:cNvSpPr/>
          <p:nvPr/>
        </p:nvSpPr>
        <p:spPr>
          <a:xfrm>
            <a:off x="803456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E2230013-0A20-483F-DA25-67624BDBE36C}"/>
              </a:ext>
            </a:extLst>
          </p:cNvPr>
          <p:cNvSpPr/>
          <p:nvPr/>
        </p:nvSpPr>
        <p:spPr>
          <a:xfrm>
            <a:off x="839460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Rectangle 79">
            <a:extLst>
              <a:ext uri="{FF2B5EF4-FFF2-40B4-BE49-F238E27FC236}">
                <a16:creationId xmlns:a16="http://schemas.microsoft.com/office/drawing/2014/main" id="{980294E5-82D0-41EB-D148-B03DD861451B}"/>
              </a:ext>
            </a:extLst>
          </p:cNvPr>
          <p:cNvSpPr/>
          <p:nvPr/>
        </p:nvSpPr>
        <p:spPr>
          <a:xfrm>
            <a:off x="875464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FF2B5EF4-FFF2-40B4-BE49-F238E27FC236}">
                <a16:creationId xmlns:a16="http://schemas.microsoft.com/office/drawing/2014/main" id="{66E257CD-D75B-EC44-D1FE-0C168857AF06}"/>
              </a:ext>
            </a:extLst>
          </p:cNvPr>
          <p:cNvSpPr/>
          <p:nvPr/>
        </p:nvSpPr>
        <p:spPr>
          <a:xfrm>
            <a:off x="911468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Rectangle 81">
            <a:extLst>
              <a:ext uri="{FF2B5EF4-FFF2-40B4-BE49-F238E27FC236}">
                <a16:creationId xmlns:a16="http://schemas.microsoft.com/office/drawing/2014/main" id="{FC2D4375-7095-54CE-AE0B-6F1FCFD23103}"/>
              </a:ext>
            </a:extLst>
          </p:cNvPr>
          <p:cNvSpPr/>
          <p:nvPr/>
        </p:nvSpPr>
        <p:spPr>
          <a:xfrm>
            <a:off x="94747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02916253-DCDD-C102-AEBD-5F0DC8B6F0BC}"/>
              </a:ext>
            </a:extLst>
          </p:cNvPr>
          <p:cNvSpPr/>
          <p:nvPr/>
        </p:nvSpPr>
        <p:spPr>
          <a:xfrm>
            <a:off x="983476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Rectangle 83">
            <a:extLst>
              <a:ext uri="{FF2B5EF4-FFF2-40B4-BE49-F238E27FC236}">
                <a16:creationId xmlns:a16="http://schemas.microsoft.com/office/drawing/2014/main" id="{48976666-1F71-24B2-B0C2-2468B537198D}"/>
              </a:ext>
            </a:extLst>
          </p:cNvPr>
          <p:cNvSpPr/>
          <p:nvPr/>
        </p:nvSpPr>
        <p:spPr>
          <a:xfrm>
            <a:off x="1019480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17C65637-5F98-92F9-DD11-2C67CC63D3E5}"/>
              </a:ext>
            </a:extLst>
          </p:cNvPr>
          <p:cNvSpPr/>
          <p:nvPr/>
        </p:nvSpPr>
        <p:spPr>
          <a:xfrm>
            <a:off x="1055484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Rectangle 85">
            <a:extLst>
              <a:ext uri="{FF2B5EF4-FFF2-40B4-BE49-F238E27FC236}">
                <a16:creationId xmlns:a16="http://schemas.microsoft.com/office/drawing/2014/main" id="{334FA273-352D-CA26-163F-9052264ED528}"/>
              </a:ext>
            </a:extLst>
          </p:cNvPr>
          <p:cNvSpPr/>
          <p:nvPr/>
        </p:nvSpPr>
        <p:spPr>
          <a:xfrm>
            <a:off x="10914887" y="325992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371ED2C8-C93F-C20F-7DBE-2F1996AE00EA}"/>
              </a:ext>
            </a:extLst>
          </p:cNvPr>
          <p:cNvSpPr/>
          <p:nvPr/>
        </p:nvSpPr>
        <p:spPr>
          <a:xfrm>
            <a:off x="11274927" y="325992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Rectangle 87">
            <a:extLst>
              <a:ext uri="{FF2B5EF4-FFF2-40B4-BE49-F238E27FC236}">
                <a16:creationId xmlns:a16="http://schemas.microsoft.com/office/drawing/2014/main" id="{FEF7E9E0-A70C-375B-997F-D08263276726}"/>
              </a:ext>
            </a:extLst>
          </p:cNvPr>
          <p:cNvSpPr/>
          <p:nvPr/>
        </p:nvSpPr>
        <p:spPr>
          <a:xfrm>
            <a:off x="73144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1BDC58B7-A0E3-BD1D-B44C-372A6340C9E6}"/>
              </a:ext>
            </a:extLst>
          </p:cNvPr>
          <p:cNvSpPr/>
          <p:nvPr/>
        </p:nvSpPr>
        <p:spPr>
          <a:xfrm>
            <a:off x="76745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Rectangle 89">
            <a:extLst>
              <a:ext uri="{FF2B5EF4-FFF2-40B4-BE49-F238E27FC236}">
                <a16:creationId xmlns:a16="http://schemas.microsoft.com/office/drawing/2014/main" id="{C91DDA21-D915-1C49-30B6-32B94A3EEE8C}"/>
              </a:ext>
            </a:extLst>
          </p:cNvPr>
          <p:cNvSpPr/>
          <p:nvPr/>
        </p:nvSpPr>
        <p:spPr>
          <a:xfrm>
            <a:off x="80345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18EB4280-6007-62D7-0A15-CF30E23FA1BE}"/>
              </a:ext>
            </a:extLst>
          </p:cNvPr>
          <p:cNvSpPr/>
          <p:nvPr/>
        </p:nvSpPr>
        <p:spPr>
          <a:xfrm>
            <a:off x="83946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Rectangle 91">
            <a:extLst>
              <a:ext uri="{FF2B5EF4-FFF2-40B4-BE49-F238E27FC236}">
                <a16:creationId xmlns:a16="http://schemas.microsoft.com/office/drawing/2014/main" id="{9DF98890-7355-3E3F-14BC-B0D79D17AC90}"/>
              </a:ext>
            </a:extLst>
          </p:cNvPr>
          <p:cNvSpPr/>
          <p:nvPr/>
        </p:nvSpPr>
        <p:spPr>
          <a:xfrm>
            <a:off x="875464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Rectangle 92">
            <a:extLst>
              <a:ext uri="{FF2B5EF4-FFF2-40B4-BE49-F238E27FC236}">
                <a16:creationId xmlns:a16="http://schemas.microsoft.com/office/drawing/2014/main" id="{4B3A8D12-3483-8926-1BA4-05EC5EB89447}"/>
              </a:ext>
            </a:extLst>
          </p:cNvPr>
          <p:cNvSpPr/>
          <p:nvPr/>
        </p:nvSpPr>
        <p:spPr>
          <a:xfrm>
            <a:off x="91146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Rectangle 93">
            <a:extLst>
              <a:ext uri="{FF2B5EF4-FFF2-40B4-BE49-F238E27FC236}">
                <a16:creationId xmlns:a16="http://schemas.microsoft.com/office/drawing/2014/main" id="{148F7F1B-3FE0-AB22-99A6-46E6B40C05D6}"/>
              </a:ext>
            </a:extLst>
          </p:cNvPr>
          <p:cNvSpPr/>
          <p:nvPr/>
        </p:nvSpPr>
        <p:spPr>
          <a:xfrm>
            <a:off x="9474727" y="3619964"/>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Rectangle 94">
            <a:extLst>
              <a:ext uri="{FF2B5EF4-FFF2-40B4-BE49-F238E27FC236}">
                <a16:creationId xmlns:a16="http://schemas.microsoft.com/office/drawing/2014/main" id="{A455624A-20CE-0835-5951-DC4A650D2E7F}"/>
              </a:ext>
            </a:extLst>
          </p:cNvPr>
          <p:cNvSpPr/>
          <p:nvPr/>
        </p:nvSpPr>
        <p:spPr>
          <a:xfrm>
            <a:off x="983476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Rectangle 95">
            <a:extLst>
              <a:ext uri="{FF2B5EF4-FFF2-40B4-BE49-F238E27FC236}">
                <a16:creationId xmlns:a16="http://schemas.microsoft.com/office/drawing/2014/main" id="{D5FA27A6-F140-A4A3-E993-816E36118773}"/>
              </a:ext>
            </a:extLst>
          </p:cNvPr>
          <p:cNvSpPr/>
          <p:nvPr/>
        </p:nvSpPr>
        <p:spPr>
          <a:xfrm>
            <a:off x="1019480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Rectangle 96">
            <a:extLst>
              <a:ext uri="{FF2B5EF4-FFF2-40B4-BE49-F238E27FC236}">
                <a16:creationId xmlns:a16="http://schemas.microsoft.com/office/drawing/2014/main" id="{381DFE90-B107-B381-97A1-8F29BE6AE1FC}"/>
              </a:ext>
            </a:extLst>
          </p:cNvPr>
          <p:cNvSpPr/>
          <p:nvPr/>
        </p:nvSpPr>
        <p:spPr>
          <a:xfrm>
            <a:off x="1055484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Rectangle 97">
            <a:extLst>
              <a:ext uri="{FF2B5EF4-FFF2-40B4-BE49-F238E27FC236}">
                <a16:creationId xmlns:a16="http://schemas.microsoft.com/office/drawing/2014/main" id="{0F77C999-C89D-3A02-B140-E41309E7A96B}"/>
              </a:ext>
            </a:extLst>
          </p:cNvPr>
          <p:cNvSpPr/>
          <p:nvPr/>
        </p:nvSpPr>
        <p:spPr>
          <a:xfrm>
            <a:off x="1091488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Rectangle 98">
            <a:extLst>
              <a:ext uri="{FF2B5EF4-FFF2-40B4-BE49-F238E27FC236}">
                <a16:creationId xmlns:a16="http://schemas.microsoft.com/office/drawing/2014/main" id="{B0E492AC-AF01-E251-C0DC-F385AA39549E}"/>
              </a:ext>
            </a:extLst>
          </p:cNvPr>
          <p:cNvSpPr/>
          <p:nvPr/>
        </p:nvSpPr>
        <p:spPr>
          <a:xfrm>
            <a:off x="11274927" y="3619964"/>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Rectangle 99">
            <a:extLst>
              <a:ext uri="{FF2B5EF4-FFF2-40B4-BE49-F238E27FC236}">
                <a16:creationId xmlns:a16="http://schemas.microsoft.com/office/drawing/2014/main" id="{52FCC145-7829-CC2C-EF0B-99CC7FA020A2}"/>
              </a:ext>
            </a:extLst>
          </p:cNvPr>
          <p:cNvSpPr/>
          <p:nvPr/>
        </p:nvSpPr>
        <p:spPr>
          <a:xfrm>
            <a:off x="73144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Rectangle 100">
            <a:extLst>
              <a:ext uri="{FF2B5EF4-FFF2-40B4-BE49-F238E27FC236}">
                <a16:creationId xmlns:a16="http://schemas.microsoft.com/office/drawing/2014/main" id="{6C452439-44AD-0238-F77E-95152B989702}"/>
              </a:ext>
            </a:extLst>
          </p:cNvPr>
          <p:cNvSpPr/>
          <p:nvPr/>
        </p:nvSpPr>
        <p:spPr>
          <a:xfrm>
            <a:off x="767452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Rectangle 101">
            <a:extLst>
              <a:ext uri="{FF2B5EF4-FFF2-40B4-BE49-F238E27FC236}">
                <a16:creationId xmlns:a16="http://schemas.microsoft.com/office/drawing/2014/main" id="{0D1A30C7-DDCA-FE06-59D7-CB1FEC129F5A}"/>
              </a:ext>
            </a:extLst>
          </p:cNvPr>
          <p:cNvSpPr/>
          <p:nvPr/>
        </p:nvSpPr>
        <p:spPr>
          <a:xfrm>
            <a:off x="80345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Rectangle 102">
            <a:extLst>
              <a:ext uri="{FF2B5EF4-FFF2-40B4-BE49-F238E27FC236}">
                <a16:creationId xmlns:a16="http://schemas.microsoft.com/office/drawing/2014/main" id="{917A695C-0C05-9272-A871-51CD85DD0F04}"/>
              </a:ext>
            </a:extLst>
          </p:cNvPr>
          <p:cNvSpPr/>
          <p:nvPr/>
        </p:nvSpPr>
        <p:spPr>
          <a:xfrm>
            <a:off x="839460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Rectangle 103">
            <a:extLst>
              <a:ext uri="{FF2B5EF4-FFF2-40B4-BE49-F238E27FC236}">
                <a16:creationId xmlns:a16="http://schemas.microsoft.com/office/drawing/2014/main" id="{D5EBE294-59AE-EF26-884D-209764A7E686}"/>
              </a:ext>
            </a:extLst>
          </p:cNvPr>
          <p:cNvSpPr/>
          <p:nvPr/>
        </p:nvSpPr>
        <p:spPr>
          <a:xfrm>
            <a:off x="875464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Rectangle 104">
            <a:extLst>
              <a:ext uri="{FF2B5EF4-FFF2-40B4-BE49-F238E27FC236}">
                <a16:creationId xmlns:a16="http://schemas.microsoft.com/office/drawing/2014/main" id="{942C1D04-6C7E-9474-C33A-C8AE0F17C9E4}"/>
              </a:ext>
            </a:extLst>
          </p:cNvPr>
          <p:cNvSpPr/>
          <p:nvPr/>
        </p:nvSpPr>
        <p:spPr>
          <a:xfrm>
            <a:off x="911468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Rectangle 105">
            <a:extLst>
              <a:ext uri="{FF2B5EF4-FFF2-40B4-BE49-F238E27FC236}">
                <a16:creationId xmlns:a16="http://schemas.microsoft.com/office/drawing/2014/main" id="{DC6CEAC4-5E67-5CE3-A142-5E7F2890CFE0}"/>
              </a:ext>
            </a:extLst>
          </p:cNvPr>
          <p:cNvSpPr/>
          <p:nvPr/>
        </p:nvSpPr>
        <p:spPr>
          <a:xfrm>
            <a:off x="94747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Rectangle 106">
            <a:extLst>
              <a:ext uri="{FF2B5EF4-FFF2-40B4-BE49-F238E27FC236}">
                <a16:creationId xmlns:a16="http://schemas.microsoft.com/office/drawing/2014/main" id="{BEA9BF7C-4CA2-F14E-1F94-08B56B2F167C}"/>
              </a:ext>
            </a:extLst>
          </p:cNvPr>
          <p:cNvSpPr/>
          <p:nvPr/>
        </p:nvSpPr>
        <p:spPr>
          <a:xfrm>
            <a:off x="983476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Rectangle 107">
            <a:extLst>
              <a:ext uri="{FF2B5EF4-FFF2-40B4-BE49-F238E27FC236}">
                <a16:creationId xmlns:a16="http://schemas.microsoft.com/office/drawing/2014/main" id="{49C81F19-BDC0-EA14-0D23-FF40CC05DA52}"/>
              </a:ext>
            </a:extLst>
          </p:cNvPr>
          <p:cNvSpPr/>
          <p:nvPr/>
        </p:nvSpPr>
        <p:spPr>
          <a:xfrm>
            <a:off x="1019480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Rectangle 108">
            <a:extLst>
              <a:ext uri="{FF2B5EF4-FFF2-40B4-BE49-F238E27FC236}">
                <a16:creationId xmlns:a16="http://schemas.microsoft.com/office/drawing/2014/main" id="{69278315-C27E-855C-59AB-7B7DACC9EDCC}"/>
              </a:ext>
            </a:extLst>
          </p:cNvPr>
          <p:cNvSpPr/>
          <p:nvPr/>
        </p:nvSpPr>
        <p:spPr>
          <a:xfrm>
            <a:off x="1055484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Rectangle 109">
            <a:extLst>
              <a:ext uri="{FF2B5EF4-FFF2-40B4-BE49-F238E27FC236}">
                <a16:creationId xmlns:a16="http://schemas.microsoft.com/office/drawing/2014/main" id="{AAAF5C6D-DB67-5EA7-3629-266A5AA1029B}"/>
              </a:ext>
            </a:extLst>
          </p:cNvPr>
          <p:cNvSpPr/>
          <p:nvPr/>
        </p:nvSpPr>
        <p:spPr>
          <a:xfrm>
            <a:off x="10914887" y="3980006"/>
            <a:ext cx="360040" cy="360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Rectangle 110">
            <a:extLst>
              <a:ext uri="{FF2B5EF4-FFF2-40B4-BE49-F238E27FC236}">
                <a16:creationId xmlns:a16="http://schemas.microsoft.com/office/drawing/2014/main" id="{574523C6-5252-C68B-AFF5-F4B6533EBECD}"/>
              </a:ext>
            </a:extLst>
          </p:cNvPr>
          <p:cNvSpPr/>
          <p:nvPr/>
        </p:nvSpPr>
        <p:spPr>
          <a:xfrm>
            <a:off x="11274927" y="3980006"/>
            <a:ext cx="360040" cy="360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12" name="TextBox 127">
            <a:extLst>
              <a:ext uri="{FF2B5EF4-FFF2-40B4-BE49-F238E27FC236}">
                <a16:creationId xmlns:a16="http://schemas.microsoft.com/office/drawing/2014/main" id="{21EDC80C-DF62-A53B-0528-B4A3D17DFC78}"/>
              </a:ext>
            </a:extLst>
          </p:cNvPr>
          <p:cNvSpPr txBox="1"/>
          <p:nvPr/>
        </p:nvSpPr>
        <p:spPr>
          <a:xfrm>
            <a:off x="7023777" y="1050169"/>
            <a:ext cx="478497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     1   2    3    4    5   6    7   8    9   10  11  12 </a:t>
            </a:r>
          </a:p>
        </p:txBody>
      </p:sp>
      <p:sp>
        <p:nvSpPr>
          <p:cNvPr id="113" name="TextBox 112">
            <a:extLst>
              <a:ext uri="{FF2B5EF4-FFF2-40B4-BE49-F238E27FC236}">
                <a16:creationId xmlns:a16="http://schemas.microsoft.com/office/drawing/2014/main" id="{A9EDE5E5-3278-A2EF-4C48-BE9221E9C5BD}"/>
              </a:ext>
            </a:extLst>
          </p:cNvPr>
          <p:cNvSpPr txBox="1"/>
          <p:nvPr/>
        </p:nvSpPr>
        <p:spPr>
          <a:xfrm>
            <a:off x="6929561" y="144820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1</a:t>
            </a:r>
          </a:p>
        </p:txBody>
      </p:sp>
      <p:sp>
        <p:nvSpPr>
          <p:cNvPr id="114" name="TextBox 113">
            <a:extLst>
              <a:ext uri="{FF2B5EF4-FFF2-40B4-BE49-F238E27FC236}">
                <a16:creationId xmlns:a16="http://schemas.microsoft.com/office/drawing/2014/main" id="{53580E65-9DE0-7C4D-05D7-DADDEA327751}"/>
              </a:ext>
            </a:extLst>
          </p:cNvPr>
          <p:cNvSpPr txBox="1"/>
          <p:nvPr/>
        </p:nvSpPr>
        <p:spPr>
          <a:xfrm>
            <a:off x="6929561" y="1768647"/>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2</a:t>
            </a:r>
          </a:p>
        </p:txBody>
      </p:sp>
      <p:sp>
        <p:nvSpPr>
          <p:cNvPr id="115" name="TextBox 114">
            <a:extLst>
              <a:ext uri="{FF2B5EF4-FFF2-40B4-BE49-F238E27FC236}">
                <a16:creationId xmlns:a16="http://schemas.microsoft.com/office/drawing/2014/main" id="{EED069EA-ED50-1DEF-B440-DD93BE6ACFB0}"/>
              </a:ext>
            </a:extLst>
          </p:cNvPr>
          <p:cNvSpPr txBox="1"/>
          <p:nvPr/>
        </p:nvSpPr>
        <p:spPr>
          <a:xfrm>
            <a:off x="6929561" y="213333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3</a:t>
            </a:r>
          </a:p>
        </p:txBody>
      </p:sp>
      <p:sp>
        <p:nvSpPr>
          <p:cNvPr id="116" name="TextBox 115">
            <a:extLst>
              <a:ext uri="{FF2B5EF4-FFF2-40B4-BE49-F238E27FC236}">
                <a16:creationId xmlns:a16="http://schemas.microsoft.com/office/drawing/2014/main" id="{0A91C3E7-0B57-5854-C623-EC6324A0AD8E}"/>
              </a:ext>
            </a:extLst>
          </p:cNvPr>
          <p:cNvSpPr txBox="1"/>
          <p:nvPr/>
        </p:nvSpPr>
        <p:spPr>
          <a:xfrm>
            <a:off x="6942004" y="2504913"/>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4</a:t>
            </a:r>
          </a:p>
        </p:txBody>
      </p:sp>
      <p:sp>
        <p:nvSpPr>
          <p:cNvPr id="117" name="TextBox 116">
            <a:extLst>
              <a:ext uri="{FF2B5EF4-FFF2-40B4-BE49-F238E27FC236}">
                <a16:creationId xmlns:a16="http://schemas.microsoft.com/office/drawing/2014/main" id="{640E9A8B-9CD1-882E-E5CC-8756DE77DF1F}"/>
              </a:ext>
            </a:extLst>
          </p:cNvPr>
          <p:cNvSpPr txBox="1"/>
          <p:nvPr/>
        </p:nvSpPr>
        <p:spPr>
          <a:xfrm>
            <a:off x="6936251" y="2816230"/>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118" name="TextBox 117">
            <a:extLst>
              <a:ext uri="{FF2B5EF4-FFF2-40B4-BE49-F238E27FC236}">
                <a16:creationId xmlns:a16="http://schemas.microsoft.com/office/drawing/2014/main" id="{335478C3-E1BD-BFF1-F02D-3708042DFCE9}"/>
              </a:ext>
            </a:extLst>
          </p:cNvPr>
          <p:cNvSpPr txBox="1"/>
          <p:nvPr/>
        </p:nvSpPr>
        <p:spPr>
          <a:xfrm>
            <a:off x="6929560" y="3213452"/>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6</a:t>
            </a:r>
          </a:p>
        </p:txBody>
      </p:sp>
      <p:sp>
        <p:nvSpPr>
          <p:cNvPr id="119" name="TextBox 118">
            <a:extLst>
              <a:ext uri="{FF2B5EF4-FFF2-40B4-BE49-F238E27FC236}">
                <a16:creationId xmlns:a16="http://schemas.microsoft.com/office/drawing/2014/main" id="{E597F889-C279-6E41-F069-FB1A6931C2BE}"/>
              </a:ext>
            </a:extLst>
          </p:cNvPr>
          <p:cNvSpPr txBox="1"/>
          <p:nvPr/>
        </p:nvSpPr>
        <p:spPr>
          <a:xfrm>
            <a:off x="6922691" y="3583709"/>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7</a:t>
            </a:r>
          </a:p>
        </p:txBody>
      </p:sp>
      <p:sp>
        <p:nvSpPr>
          <p:cNvPr id="120" name="TextBox 119">
            <a:extLst>
              <a:ext uri="{FF2B5EF4-FFF2-40B4-BE49-F238E27FC236}">
                <a16:creationId xmlns:a16="http://schemas.microsoft.com/office/drawing/2014/main" id="{DE843CB2-2738-CEC9-2487-6CE504B4B0F2}"/>
              </a:ext>
            </a:extLst>
          </p:cNvPr>
          <p:cNvSpPr txBox="1"/>
          <p:nvPr/>
        </p:nvSpPr>
        <p:spPr>
          <a:xfrm>
            <a:off x="6915821" y="3956215"/>
            <a:ext cx="384926"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8</a:t>
            </a:r>
          </a:p>
        </p:txBody>
      </p:sp>
      <p:cxnSp>
        <p:nvCxnSpPr>
          <p:cNvPr id="121" name="Straight Connector 120">
            <a:extLst>
              <a:ext uri="{FF2B5EF4-FFF2-40B4-BE49-F238E27FC236}">
                <a16:creationId xmlns:a16="http://schemas.microsoft.com/office/drawing/2014/main" id="{E33D1678-8881-76FB-3B98-A52018FC570A}"/>
              </a:ext>
            </a:extLst>
          </p:cNvPr>
          <p:cNvCxnSpPr/>
          <p:nvPr/>
        </p:nvCxnSpPr>
        <p:spPr>
          <a:xfrm>
            <a:off x="2624693" y="5004793"/>
            <a:ext cx="843115" cy="520762"/>
          </a:xfrm>
          <a:prstGeom prst="line">
            <a:avLst/>
          </a:prstGeom>
          <a:ln w="381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7274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87</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765F93CA-60EE-8840-8F2F-185CFCCB8631}"/>
              </a:ext>
            </a:extLst>
          </p:cNvPr>
          <p:cNvSpPr txBox="1"/>
          <p:nvPr/>
        </p:nvSpPr>
        <p:spPr>
          <a:xfrm>
            <a:off x="602061" y="1228376"/>
            <a:ext cx="4937760" cy="371839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stdio.h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stdlib.h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string.h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typedef</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row;</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col;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step;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 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endParaRPr lang="en-US" altLang="en-US" sz="1600" b="1" dirty="0">
              <a:latin typeface="Consolas" panose="020B0609020204030204" pitchFamily="49"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6888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88</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AB391F4E-8C44-F36B-1891-50AA1F919CB2}"/>
              </a:ext>
            </a:extLst>
          </p:cNvPr>
          <p:cNvSpPr txBox="1"/>
          <p:nvPr/>
        </p:nvSpPr>
        <p:spPr>
          <a:xfrm>
            <a:off x="6652179" y="1220099"/>
            <a:ext cx="4937760" cy="2973571"/>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n,m</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A[1000][1000];</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startRow</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startCol</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visited[1000][1000];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first;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last; </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dr</a:t>
            </a:r>
            <a:r>
              <a:rPr lang="en-US" altLang="en-US" sz="1600" b="1" dirty="0">
                <a:latin typeface="Consolas" panose="020B0609020204030204" pitchFamily="49" charset="0"/>
                <a:ea typeface="MS PGothic" panose="020B0600070205080204" pitchFamily="34" charset="-128"/>
                <a:cs typeface="Arial" panose="020B0604020202020204" pitchFamily="34" charset="0"/>
              </a:rPr>
              <a:t>[4] = {0,0,1,-1};</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dc[4] = {1,-1,0,0};</a:t>
            </a:r>
          </a:p>
        </p:txBody>
      </p:sp>
      <p:sp>
        <p:nvSpPr>
          <p:cNvPr id="6" name="TextBox 5">
            <a:extLst>
              <a:ext uri="{FF2B5EF4-FFF2-40B4-BE49-F238E27FC236}">
                <a16:creationId xmlns:a16="http://schemas.microsoft.com/office/drawing/2014/main" id="{2AFC1B5E-AF25-8C7B-A006-2A2086C4F58B}"/>
              </a:ext>
            </a:extLst>
          </p:cNvPr>
          <p:cNvSpPr txBox="1"/>
          <p:nvPr/>
        </p:nvSpPr>
        <p:spPr>
          <a:xfrm>
            <a:off x="602061" y="1228376"/>
            <a:ext cx="4937760" cy="371839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stdio.h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stdlib.h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string.h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typedef</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row;</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col;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step;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 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endParaRPr lang="en-US" altLang="en-US" sz="1600" b="1" dirty="0">
              <a:latin typeface="Consolas" panose="020B0609020204030204" pitchFamily="49"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56476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89</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F599582A-AE69-3A8D-FEE8-32E8C5AA1FCE}"/>
              </a:ext>
            </a:extLst>
          </p:cNvPr>
          <p:cNvSpPr txBox="1"/>
          <p:nvPr/>
        </p:nvSpPr>
        <p:spPr>
          <a:xfrm>
            <a:off x="6652179" y="4221988"/>
            <a:ext cx="4937760" cy="2249847"/>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r,int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c,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step){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p = (Node*)</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malloc</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sizeof</a:t>
            </a: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p-&gt;row = r; p-&gt;col = c;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p-&gt;step = step; p-&gt;next = NULL;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65DD1E31-9F40-37C0-5347-BD98D4F4BF6A}"/>
              </a:ext>
            </a:extLst>
          </p:cNvPr>
          <p:cNvSpPr txBox="1"/>
          <p:nvPr/>
        </p:nvSpPr>
        <p:spPr>
          <a:xfrm>
            <a:off x="602061" y="1228376"/>
            <a:ext cx="4937760" cy="371839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stdio.h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stdlib.h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#include &lt;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string.h</a:t>
            </a:r>
            <a:r>
              <a:rPr lang="en-US" altLang="en-US" sz="1600" b="1" dirty="0">
                <a:latin typeface="Consolas" panose="020B0609020204030204" pitchFamily="49" charset="0"/>
                <a:ea typeface="MS PGothic" panose="020B0600070205080204" pitchFamily="34" charset="-128"/>
                <a:cs typeface="Arial" panose="020B0604020202020204" pitchFamily="34" charset="0"/>
              </a:rPr>
              <a:t>&gt;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typedef</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row;</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col;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step;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struct</a:t>
            </a:r>
            <a:r>
              <a:rPr lang="en-US" altLang="en-US" sz="1600" b="1" dirty="0">
                <a:latin typeface="Consolas" panose="020B0609020204030204" pitchFamily="49" charset="0"/>
                <a:ea typeface="MS PGothic" panose="020B0600070205080204" pitchFamily="34" charset="-128"/>
                <a:cs typeface="Arial" panose="020B0604020202020204" pitchFamily="34" charset="0"/>
              </a:rPr>
              <a:t> Node* 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a:t>
            </a:r>
          </a:p>
          <a:p>
            <a:pPr algn="just">
              <a:lnSpc>
                <a:spcPct val="120000"/>
              </a:lnSpc>
              <a:spcBef>
                <a:spcPts val="300"/>
              </a:spcBef>
              <a:spcAft>
                <a:spcPts val="300"/>
              </a:spcAft>
            </a:pPr>
            <a:endParaRPr lang="en-US" altLang="en-US" sz="1600" b="1" dirty="0">
              <a:latin typeface="Consolas" panose="020B0609020204030204" pitchFamily="49" charset="0"/>
              <a:ea typeface="MS PGothic" panose="020B0600070205080204" pitchFamily="34" charset="-128"/>
              <a:cs typeface="Arial" panose="020B0604020202020204" pitchFamily="34" charset="0"/>
            </a:endParaRPr>
          </a:p>
        </p:txBody>
      </p:sp>
      <p:sp>
        <p:nvSpPr>
          <p:cNvPr id="7" name="TextBox 6">
            <a:extLst>
              <a:ext uri="{FF2B5EF4-FFF2-40B4-BE49-F238E27FC236}">
                <a16:creationId xmlns:a16="http://schemas.microsoft.com/office/drawing/2014/main" id="{00AF8E43-9832-7031-CF50-02C5AF5F14D9}"/>
              </a:ext>
            </a:extLst>
          </p:cNvPr>
          <p:cNvSpPr txBox="1"/>
          <p:nvPr/>
        </p:nvSpPr>
        <p:spPr>
          <a:xfrm>
            <a:off x="6652179" y="1220099"/>
            <a:ext cx="4937760" cy="2973571"/>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n,m</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A[1000][1000];</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startRow</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startCol</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visited[1000][1000];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first;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last; </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dr</a:t>
            </a:r>
            <a:r>
              <a:rPr lang="en-US" altLang="en-US" sz="1600" b="1" dirty="0">
                <a:latin typeface="Consolas" panose="020B0609020204030204" pitchFamily="49" charset="0"/>
                <a:ea typeface="MS PGothic" panose="020B0600070205080204" pitchFamily="34" charset="-128"/>
                <a:cs typeface="Arial" panose="020B0604020202020204" pitchFamily="34" charset="0"/>
              </a:rPr>
              <a:t>[4] = {0,0,1,-1};</a:t>
            </a:r>
          </a:p>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dc[4] = {1,-1,0,0};</a:t>
            </a:r>
          </a:p>
        </p:txBody>
      </p:sp>
    </p:spTree>
    <p:extLst>
      <p:ext uri="{BB962C8B-B14F-4D97-AF65-F5344CB8AC3E}">
        <p14:creationId xmlns:p14="http://schemas.microsoft.com/office/powerpoint/2010/main" val="2141285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6A24E7-25AD-45E2-70D2-C81F25CB7E27}"/>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B0510BB9-C05C-DD8C-CE62-6BA0E3A1092A}"/>
              </a:ext>
            </a:extLst>
          </p:cNvPr>
          <p:cNvSpPr>
            <a:spLocks noGrp="1"/>
          </p:cNvSpPr>
          <p:nvPr>
            <p:ph type="title"/>
          </p:nvPr>
        </p:nvSpPr>
        <p:spPr/>
        <p:txBody>
          <a:bodyPr/>
          <a:lstStyle/>
          <a:p>
            <a:r>
              <a:rPr lang="en-US"/>
              <a:t>Cài đặt ngăn xếp sử dụng danh sách liên kết đơn</a:t>
            </a:r>
          </a:p>
        </p:txBody>
      </p:sp>
      <p:sp>
        <p:nvSpPr>
          <p:cNvPr id="4" name="Content Placeholder 3">
            <a:extLst>
              <a:ext uri="{FF2B5EF4-FFF2-40B4-BE49-F238E27FC236}">
                <a16:creationId xmlns:a16="http://schemas.microsoft.com/office/drawing/2014/main" id="{2890ED29-D002-5B7C-E678-FADFEFDB5FDB}"/>
              </a:ext>
            </a:extLst>
          </p:cNvPr>
          <p:cNvSpPr>
            <a:spLocks noGrp="1"/>
          </p:cNvSpPr>
          <p:nvPr>
            <p:ph sz="quarter" idx="13"/>
          </p:nvPr>
        </p:nvSpPr>
        <p:spPr/>
        <p:txBody>
          <a:bodyPr/>
          <a:lstStyle/>
          <a:p>
            <a:r>
              <a:rPr lang="en-US"/>
              <a:t>Thao tác Pop</a:t>
            </a:r>
          </a:p>
        </p:txBody>
      </p:sp>
      <p:sp>
        <p:nvSpPr>
          <p:cNvPr id="5" name="Speech Bubble: Rectangle 4">
            <a:extLst>
              <a:ext uri="{FF2B5EF4-FFF2-40B4-BE49-F238E27FC236}">
                <a16:creationId xmlns:a16="http://schemas.microsoft.com/office/drawing/2014/main" id="{620C8997-BCA6-E525-12FC-39990C7508DD}"/>
              </a:ext>
            </a:extLst>
          </p:cNvPr>
          <p:cNvSpPr/>
          <p:nvPr/>
        </p:nvSpPr>
        <p:spPr>
          <a:xfrm>
            <a:off x="6765052" y="2215490"/>
            <a:ext cx="4819660" cy="957656"/>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92075" algn="just"/>
            <a:r>
              <a:rPr lang="en-US" sz="2400" dirty="0" err="1"/>
              <a:t>Nếu</a:t>
            </a:r>
            <a:r>
              <a:rPr lang="en-US" sz="2400" dirty="0"/>
              <a:t> </a:t>
            </a:r>
            <a:r>
              <a:rPr lang="en-US" sz="2400" dirty="0" err="1"/>
              <a:t>ngăn</a:t>
            </a:r>
            <a:r>
              <a:rPr lang="en-US" sz="2400" dirty="0"/>
              <a:t> </a:t>
            </a:r>
            <a:r>
              <a:rPr lang="en-US" sz="2400" dirty="0" err="1"/>
              <a:t>xếp</a:t>
            </a:r>
            <a:r>
              <a:rPr lang="en-US" sz="2400" dirty="0"/>
              <a:t> </a:t>
            </a:r>
            <a:r>
              <a:rPr lang="en-US" sz="2400" dirty="0" err="1"/>
              <a:t>rỗng</a:t>
            </a:r>
            <a:r>
              <a:rPr lang="en-US" sz="2400" dirty="0"/>
              <a:t>, </a:t>
            </a:r>
            <a:r>
              <a:rPr lang="en-US" sz="2400" dirty="0" err="1"/>
              <a:t>trả</a:t>
            </a:r>
            <a:r>
              <a:rPr lang="en-US" sz="2400" dirty="0"/>
              <a:t> </a:t>
            </a:r>
            <a:r>
              <a:rPr lang="en-US" sz="2400" dirty="0" err="1"/>
              <a:t>về</a:t>
            </a:r>
            <a:r>
              <a:rPr lang="en-US" sz="2400" dirty="0"/>
              <a:t> </a:t>
            </a:r>
            <a:r>
              <a:rPr lang="en-US" sz="2400" dirty="0" err="1"/>
              <a:t>rỗng</a:t>
            </a:r>
            <a:endParaRPr lang="en-US" sz="2400" dirty="0"/>
          </a:p>
        </p:txBody>
      </p:sp>
      <p:sp>
        <p:nvSpPr>
          <p:cNvPr id="6" name="Speech Bubble: Rectangle 5">
            <a:extLst>
              <a:ext uri="{FF2B5EF4-FFF2-40B4-BE49-F238E27FC236}">
                <a16:creationId xmlns:a16="http://schemas.microsoft.com/office/drawing/2014/main" id="{4B12E915-BAFB-70B2-9FF6-A2ACF4B59206}"/>
              </a:ext>
            </a:extLst>
          </p:cNvPr>
          <p:cNvSpPr/>
          <p:nvPr/>
        </p:nvSpPr>
        <p:spPr>
          <a:xfrm>
            <a:off x="6765053" y="3429000"/>
            <a:ext cx="4819660" cy="1620512"/>
          </a:xfrm>
          <a:prstGeom prst="wedgeRectCallout">
            <a:avLst>
              <a:gd name="adj1" fmla="val -49362"/>
              <a:gd name="adj2" fmla="val 26434"/>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92075" algn="just"/>
            <a:r>
              <a:rPr lang="en-US" sz="2400" dirty="0" err="1"/>
              <a:t>Nếu</a:t>
            </a:r>
            <a:r>
              <a:rPr lang="en-US" sz="2400" dirty="0"/>
              <a:t> </a:t>
            </a:r>
            <a:r>
              <a:rPr lang="en-US" sz="2400" dirty="0" err="1"/>
              <a:t>ngăn</a:t>
            </a:r>
            <a:r>
              <a:rPr lang="en-US" sz="2400" dirty="0"/>
              <a:t> </a:t>
            </a:r>
            <a:r>
              <a:rPr lang="en-US" sz="2400" dirty="0" err="1"/>
              <a:t>xếp</a:t>
            </a:r>
            <a:r>
              <a:rPr lang="en-US" sz="2400" dirty="0"/>
              <a:t> </a:t>
            </a:r>
            <a:r>
              <a:rPr lang="en-US" sz="2400" dirty="0" err="1"/>
              <a:t>không</a:t>
            </a:r>
            <a:r>
              <a:rPr lang="en-US" sz="2400" dirty="0"/>
              <a:t> </a:t>
            </a:r>
            <a:r>
              <a:rPr lang="en-US" sz="2400" dirty="0" err="1"/>
              <a:t>rỗng</a:t>
            </a:r>
            <a:r>
              <a:rPr lang="en-US" sz="2400" dirty="0"/>
              <a:t>, </a:t>
            </a:r>
            <a:r>
              <a:rPr lang="en-US" sz="2400" dirty="0" err="1"/>
              <a:t>xóa</a:t>
            </a:r>
            <a:r>
              <a:rPr lang="en-US" sz="2400" dirty="0"/>
              <a:t> </a:t>
            </a:r>
            <a:r>
              <a:rPr lang="en-US" sz="2400" dirty="0" err="1"/>
              <a:t>phần</a:t>
            </a:r>
            <a:r>
              <a:rPr lang="en-US" sz="2400" dirty="0"/>
              <a:t> </a:t>
            </a:r>
            <a:r>
              <a:rPr lang="en-US" sz="2400" dirty="0" err="1"/>
              <a:t>tử</a:t>
            </a:r>
            <a:r>
              <a:rPr lang="en-US" sz="2400" dirty="0"/>
              <a:t> </a:t>
            </a:r>
            <a:r>
              <a:rPr lang="en-US" sz="2400" dirty="0" err="1"/>
              <a:t>đầu</a:t>
            </a:r>
            <a:r>
              <a:rPr lang="en-US" sz="2400" dirty="0"/>
              <a:t> </a:t>
            </a:r>
            <a:r>
              <a:rPr lang="en-US" sz="2400" dirty="0" err="1"/>
              <a:t>của</a:t>
            </a:r>
            <a:r>
              <a:rPr lang="en-US" sz="2400" dirty="0"/>
              <a:t> </a:t>
            </a:r>
            <a:r>
              <a:rPr lang="en-US" sz="2400" dirty="0" err="1"/>
              <a:t>ngăn</a:t>
            </a:r>
            <a:r>
              <a:rPr lang="en-US" sz="2400" dirty="0"/>
              <a:t> </a:t>
            </a:r>
            <a:r>
              <a:rPr lang="en-US" sz="2400" dirty="0" err="1"/>
              <a:t>xếp</a:t>
            </a:r>
            <a:r>
              <a:rPr lang="en-US" sz="2400" dirty="0"/>
              <a:t> </a:t>
            </a:r>
            <a:r>
              <a:rPr lang="en-US" sz="2400" dirty="0" err="1"/>
              <a:t>và</a:t>
            </a:r>
            <a:r>
              <a:rPr lang="en-US" sz="2400" dirty="0"/>
              <a:t> </a:t>
            </a:r>
            <a:r>
              <a:rPr lang="en-US" sz="2400" dirty="0" err="1"/>
              <a:t>trả</a:t>
            </a:r>
            <a:r>
              <a:rPr lang="en-US" sz="2400" dirty="0"/>
              <a:t> </a:t>
            </a:r>
            <a:r>
              <a:rPr lang="en-US" sz="2400" dirty="0" err="1"/>
              <a:t>về</a:t>
            </a:r>
            <a:r>
              <a:rPr lang="en-US" sz="2400" dirty="0"/>
              <a:t> </a:t>
            </a:r>
            <a:r>
              <a:rPr lang="en-US" sz="2400" dirty="0" err="1"/>
              <a:t>phần</a:t>
            </a:r>
            <a:r>
              <a:rPr lang="en-US" sz="2400" dirty="0"/>
              <a:t> </a:t>
            </a:r>
            <a:r>
              <a:rPr lang="en-US" sz="2400" dirty="0" err="1"/>
              <a:t>tử</a:t>
            </a:r>
            <a:r>
              <a:rPr lang="en-US" sz="2400" dirty="0"/>
              <a:t> </a:t>
            </a:r>
            <a:r>
              <a:rPr lang="en-US" sz="2400" dirty="0" err="1"/>
              <a:t>đầu</a:t>
            </a:r>
            <a:r>
              <a:rPr lang="en-US" sz="2400" dirty="0"/>
              <a:t> </a:t>
            </a:r>
            <a:r>
              <a:rPr lang="en-US" sz="2400" dirty="0" err="1"/>
              <a:t>của</a:t>
            </a:r>
            <a:r>
              <a:rPr lang="en-US" sz="2400" dirty="0"/>
              <a:t> </a:t>
            </a:r>
            <a:r>
              <a:rPr lang="en-US" sz="2400" dirty="0" err="1"/>
              <a:t>ngăn</a:t>
            </a:r>
            <a:r>
              <a:rPr lang="en-US" sz="2400" dirty="0"/>
              <a:t> </a:t>
            </a:r>
            <a:r>
              <a:rPr lang="en-US" sz="2400" dirty="0" err="1"/>
              <a:t>xếp</a:t>
            </a:r>
            <a:endParaRPr lang="en-US" sz="2400" dirty="0"/>
          </a:p>
        </p:txBody>
      </p:sp>
      <p:grpSp>
        <p:nvGrpSpPr>
          <p:cNvPr id="7" name="Group 6">
            <a:extLst>
              <a:ext uri="{FF2B5EF4-FFF2-40B4-BE49-F238E27FC236}">
                <a16:creationId xmlns:a16="http://schemas.microsoft.com/office/drawing/2014/main" id="{178C7F8A-AE68-FCB5-F6C6-0632896129BF}"/>
              </a:ext>
            </a:extLst>
          </p:cNvPr>
          <p:cNvGrpSpPr/>
          <p:nvPr/>
        </p:nvGrpSpPr>
        <p:grpSpPr>
          <a:xfrm>
            <a:off x="629868" y="2001409"/>
            <a:ext cx="5741355" cy="3139429"/>
            <a:chOff x="690880" y="1910080"/>
            <a:chExt cx="5741355" cy="3139429"/>
          </a:xfrm>
        </p:grpSpPr>
        <p:sp>
          <p:nvSpPr>
            <p:cNvPr id="8" name="Rectangle 7">
              <a:extLst>
                <a:ext uri="{FF2B5EF4-FFF2-40B4-BE49-F238E27FC236}">
                  <a16:creationId xmlns:a16="http://schemas.microsoft.com/office/drawing/2014/main" id="{DE7AF2AB-9D64-F05D-2026-0F0242CAFF4A}"/>
                </a:ext>
              </a:extLst>
            </p:cNvPr>
            <p:cNvSpPr/>
            <p:nvPr/>
          </p:nvSpPr>
          <p:spPr>
            <a:xfrm>
              <a:off x="690880" y="1910080"/>
              <a:ext cx="5741355" cy="3139429"/>
            </a:xfrm>
            <a:prstGeom prst="rect">
              <a:avLst/>
            </a:prstGeom>
            <a:solidFill>
              <a:schemeClr val="bg1"/>
            </a:solidFill>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318C8D35-1FC3-8431-D22B-FCCB17800414}"/>
                </a:ext>
              </a:extLst>
            </p:cNvPr>
            <p:cNvPicPr>
              <a:picLocks noChangeAspect="1"/>
            </p:cNvPicPr>
            <p:nvPr/>
          </p:nvPicPr>
          <p:blipFill>
            <a:blip r:embed="rId2"/>
            <a:stretch>
              <a:fillRect/>
            </a:stretch>
          </p:blipFill>
          <p:spPr>
            <a:xfrm>
              <a:off x="842325" y="2251303"/>
              <a:ext cx="5505882" cy="2355393"/>
            </a:xfrm>
            <a:prstGeom prst="rect">
              <a:avLst/>
            </a:prstGeom>
            <a:ln>
              <a:noFill/>
            </a:ln>
          </p:spPr>
        </p:pic>
        <p:sp>
          <p:nvSpPr>
            <p:cNvPr id="10" name="Rectangle 9">
              <a:extLst>
                <a:ext uri="{FF2B5EF4-FFF2-40B4-BE49-F238E27FC236}">
                  <a16:creationId xmlns:a16="http://schemas.microsoft.com/office/drawing/2014/main" id="{6B62E84B-6BCA-F32D-736A-943EE5D39AB4}"/>
                </a:ext>
              </a:extLst>
            </p:cNvPr>
            <p:cNvSpPr/>
            <p:nvPr/>
          </p:nvSpPr>
          <p:spPr>
            <a:xfrm>
              <a:off x="1186005" y="2901064"/>
              <a:ext cx="3629835" cy="1366136"/>
            </a:xfrm>
            <a:prstGeom prst="rect">
              <a:avLst/>
            </a:prstGeom>
            <a:noFill/>
            <a:ln w="25400">
              <a:solidFill>
                <a:srgbClr val="00B05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D1F25DAA-0F87-D267-434A-2710A962F441}"/>
              </a:ext>
            </a:extLst>
          </p:cNvPr>
          <p:cNvCxnSpPr>
            <a:cxnSpLocks/>
          </p:cNvCxnSpPr>
          <p:nvPr/>
        </p:nvCxnSpPr>
        <p:spPr>
          <a:xfrm flipH="1">
            <a:off x="4754828" y="3813146"/>
            <a:ext cx="2010225"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231589-8CD8-66E5-B9F1-181B2AD06CE0}"/>
              </a:ext>
            </a:extLst>
          </p:cNvPr>
          <p:cNvCxnSpPr>
            <a:cxnSpLocks/>
          </p:cNvCxnSpPr>
          <p:nvPr/>
        </p:nvCxnSpPr>
        <p:spPr>
          <a:xfrm flipH="1">
            <a:off x="6205914" y="2846435"/>
            <a:ext cx="559139"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7820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90</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7EF58798-9BBD-D53C-EB50-AA5C0E17FF39}"/>
              </a:ext>
            </a:extLst>
          </p:cNvPr>
          <p:cNvSpPr txBox="1"/>
          <p:nvPr/>
        </p:nvSpPr>
        <p:spPr>
          <a:xfrm>
            <a:off x="602061" y="1228376"/>
            <a:ext cx="4937760" cy="5208029"/>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first == NULL &amp;&amp;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push(Node*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first = p; last = p;  return;}</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last-&gt;next = p; last =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pop(){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 = first; first = first-&gt;next;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if(first == NULL)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15788774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91</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DCF75D1E-E9E3-2FA9-09E5-2E85AF0AFD65}"/>
              </a:ext>
            </a:extLst>
          </p:cNvPr>
          <p:cNvSpPr txBox="1"/>
          <p:nvPr/>
        </p:nvSpPr>
        <p:spPr>
          <a:xfrm>
            <a:off x="6669901" y="1228376"/>
            <a:ext cx="4937760"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input(){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pt-BR" altLang="en-US" sz="1600" b="1" dirty="0">
                <a:latin typeface="Consolas" panose="020B0609020204030204" pitchFamily="49" charset="0"/>
                <a:ea typeface="MS PGothic" panose="020B0600070205080204" pitchFamily="34" charset="-128"/>
                <a:cs typeface="Arial" panose="020B0604020202020204" pitchFamily="34" charset="0"/>
              </a:rPr>
              <a:t>scanf("%d %d %d %d",&amp;n,&amp;m,&amp;sr,&amp;sc);</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1;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n;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j = 1; j &lt;= m; j++)</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scanf</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d",&amp;A</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][j]);</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2A0D7D05-7A03-DFB4-FEF4-588B0247AA81}"/>
              </a:ext>
            </a:extLst>
          </p:cNvPr>
          <p:cNvSpPr txBox="1"/>
          <p:nvPr/>
        </p:nvSpPr>
        <p:spPr>
          <a:xfrm>
            <a:off x="602061" y="1228376"/>
            <a:ext cx="4937760" cy="5208029"/>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first == NULL &amp;&amp;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push(Node*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first = p; last = p;  return;}</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last-&gt;next = p; last =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pop(){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 = first; first = first-&gt;next;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if(first == NULL)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27300122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92</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7A50DC90-F2A9-C94B-1B42-565CAC96FA82}"/>
              </a:ext>
            </a:extLst>
          </p:cNvPr>
          <p:cNvSpPr txBox="1"/>
          <p:nvPr/>
        </p:nvSpPr>
        <p:spPr>
          <a:xfrm>
            <a:off x="6669901" y="4580063"/>
            <a:ext cx="4937760" cy="185634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targetState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(Node* s){</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(s-&gt;row &lt; 1 ||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s-&gt;row &gt; n || s-&gt;col &lt; 1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 s-&gt;col &gt; m);</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8ED3E75B-4C44-9FE2-9451-F8601E2B0077}"/>
              </a:ext>
            </a:extLst>
          </p:cNvPr>
          <p:cNvSpPr txBox="1"/>
          <p:nvPr/>
        </p:nvSpPr>
        <p:spPr>
          <a:xfrm>
            <a:off x="602061" y="1228376"/>
            <a:ext cx="4937760" cy="5208029"/>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first == NULL &amp;&amp;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push(Node*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first = p; last = p;  return;}</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last-&gt;next = p; last = 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Node* pop(){</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 = first; first = first-&gt;next;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if(first == NULL)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tmp</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7" name="TextBox 6">
            <a:extLst>
              <a:ext uri="{FF2B5EF4-FFF2-40B4-BE49-F238E27FC236}">
                <a16:creationId xmlns:a16="http://schemas.microsoft.com/office/drawing/2014/main" id="{7EB742A0-222F-F653-2D83-277A4012ED44}"/>
              </a:ext>
            </a:extLst>
          </p:cNvPr>
          <p:cNvSpPr txBox="1"/>
          <p:nvPr/>
        </p:nvSpPr>
        <p:spPr>
          <a:xfrm>
            <a:off x="6669901" y="1228376"/>
            <a:ext cx="4937760"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input(){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pt-BR" altLang="en-US" sz="1600" b="1" dirty="0">
                <a:latin typeface="Consolas" panose="020B0609020204030204" pitchFamily="49" charset="0"/>
                <a:ea typeface="MS PGothic" panose="020B0600070205080204" pitchFamily="34" charset="-128"/>
                <a:cs typeface="Arial" panose="020B0604020202020204" pitchFamily="34" charset="0"/>
              </a:rPr>
              <a:t>scanf("%d %d %d %d",&amp;n,&amp;m,&amp;sr,&amp;sc);</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1;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n;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j = 1; j &lt;= m; j++)</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scanf</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d",&amp;A</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][j]);</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10875775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93</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6DAD2947-C655-14DE-A29A-C1EF9A038302}"/>
              </a:ext>
            </a:extLst>
          </p:cNvPr>
          <p:cNvSpPr txBox="1"/>
          <p:nvPr/>
        </p:nvSpPr>
        <p:spPr>
          <a:xfrm>
            <a:off x="636785" y="982096"/>
            <a:ext cx="4937760" cy="2973571"/>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init</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first = NULL;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1000;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j = 0; j &lt;= 1000;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j++</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][j] =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(sr,sc,0);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sr</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sc</a:t>
            </a:r>
            <a:r>
              <a:rPr lang="en-US" altLang="en-US" sz="1600" b="1" dirty="0">
                <a:latin typeface="Consolas" panose="020B0609020204030204" pitchFamily="49" charset="0"/>
                <a:ea typeface="MS PGothic" panose="020B0600070205080204" pitchFamily="34" charset="-128"/>
                <a:cs typeface="Arial" panose="020B0604020202020204" pitchFamily="34" charset="0"/>
              </a:rPr>
              <a:t>] =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1700656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94</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23E0D7ED-4828-E1EE-1DF2-1249A5A73BE3}"/>
              </a:ext>
            </a:extLst>
          </p:cNvPr>
          <p:cNvSpPr txBox="1"/>
          <p:nvPr/>
        </p:nvSpPr>
        <p:spPr>
          <a:xfrm>
            <a:off x="636785" y="982096"/>
            <a:ext cx="4937760" cy="2973571"/>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init</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first = NULL;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1000;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j = 0; j &lt;= 1000;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j++</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][j] =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(sr,sc,0);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sr</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sc</a:t>
            </a:r>
            <a:r>
              <a:rPr lang="en-US" altLang="en-US" sz="1600" b="1" dirty="0">
                <a:latin typeface="Consolas" panose="020B0609020204030204" pitchFamily="49" charset="0"/>
                <a:ea typeface="MS PGothic" panose="020B0600070205080204" pitchFamily="34" charset="-128"/>
                <a:cs typeface="Arial" panose="020B0604020202020204" pitchFamily="34" charset="0"/>
              </a:rPr>
              <a:t>] =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9047D189-1150-D3D4-1EC3-258FDBEF0EA9}"/>
              </a:ext>
            </a:extLst>
          </p:cNvPr>
          <p:cNvSpPr txBox="1"/>
          <p:nvPr/>
        </p:nvSpPr>
        <p:spPr>
          <a:xfrm>
            <a:off x="5765181" y="982096"/>
            <a:ext cx="5940580" cy="5580438"/>
          </a:xfrm>
          <a:prstGeom prst="rect">
            <a:avLst/>
          </a:prstGeom>
          <a:noFill/>
          <a:ln>
            <a:solidFill>
              <a:schemeClr val="tx2">
                <a:lumMod val="90000"/>
                <a:lumOff val="10000"/>
              </a:schemeClr>
            </a:solidFill>
          </a:ln>
        </p:spPr>
        <p:txBody>
          <a:bodyPr wrap="square">
            <a:spAutoFit/>
          </a:bodyPr>
          <a:lstStyle/>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int solve(){</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init</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while(!</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s = pop();</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k = 0; k &lt; 4; k++){</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int nr = s-&gt;row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dr</a:t>
            </a:r>
            <a:r>
              <a:rPr lang="en-US" altLang="en-US" sz="1600" b="1" dirty="0">
                <a:latin typeface="Consolas" panose="020B0609020204030204" pitchFamily="49" charset="0"/>
                <a:ea typeface="MS PGothic" panose="020B0600070205080204" pitchFamily="34" charset="-128"/>
                <a:cs typeface="Arial" panose="020B0604020202020204" pitchFamily="34" charset="0"/>
              </a:rPr>
              <a:t>[k];int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 s-&gt;col + dc[k];</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if(visited[nr][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]==0&amp;&amp; A[nr][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]==0){</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ns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(nr,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 s-&gt;step + 1);</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push(ns);visited[nr][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 = 1;</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targetState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(ns)) return ns-&gt;step;</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-1;</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14690665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7CE46-FEB6-A3FF-97A2-C72A4D22057A}"/>
              </a:ext>
            </a:extLst>
          </p:cNvPr>
          <p:cNvSpPr>
            <a:spLocks noGrp="1"/>
          </p:cNvSpPr>
          <p:nvPr>
            <p:ph type="sldNum" sz="quarter" idx="12"/>
          </p:nvPr>
        </p:nvSpPr>
        <p:spPr/>
        <p:txBody>
          <a:bodyPr/>
          <a:lstStyle/>
          <a:p>
            <a:fld id="{9EA0BE3B-158A-4EDF-80DC-E394A0D1600F}" type="slidenum">
              <a:rPr lang="en-US" smtClean="0"/>
              <a:pPr/>
              <a:t>95</a:t>
            </a:fld>
            <a:endParaRPr lang="en-US" dirty="0"/>
          </a:p>
        </p:txBody>
      </p:sp>
      <p:sp>
        <p:nvSpPr>
          <p:cNvPr id="3" name="Title 2">
            <a:extLst>
              <a:ext uri="{FF2B5EF4-FFF2-40B4-BE49-F238E27FC236}">
                <a16:creationId xmlns:a16="http://schemas.microsoft.com/office/drawing/2014/main" id="{92D6AC6F-BB28-62BA-5A93-D5F46579DCB5}"/>
              </a:ext>
            </a:extLst>
          </p:cNvPr>
          <p:cNvSpPr>
            <a:spLocks noGrp="1"/>
          </p:cNvSpPr>
          <p:nvPr>
            <p:ph type="title"/>
          </p:nvPr>
        </p:nvSpPr>
        <p:spPr/>
        <p:txBody>
          <a:bodyPr/>
          <a:lstStyle/>
          <a:p>
            <a:r>
              <a:rPr lang="en-US"/>
              <a:t>Cài đặt thuật toán</a:t>
            </a:r>
          </a:p>
        </p:txBody>
      </p:sp>
      <p:sp>
        <p:nvSpPr>
          <p:cNvPr id="4" name="Content Placeholder 3">
            <a:extLst>
              <a:ext uri="{FF2B5EF4-FFF2-40B4-BE49-F238E27FC236}">
                <a16:creationId xmlns:a16="http://schemas.microsoft.com/office/drawing/2014/main" id="{6DF9012A-BF0F-3A32-BCB0-8F183190E8AE}"/>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59964DD1-65D9-B31C-41DA-C25E44219B7C}"/>
              </a:ext>
            </a:extLst>
          </p:cNvPr>
          <p:cNvSpPr txBox="1"/>
          <p:nvPr/>
        </p:nvSpPr>
        <p:spPr>
          <a:xfrm>
            <a:off x="636785" y="4333782"/>
            <a:ext cx="4937760" cy="2228752"/>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main(){</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input();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int</a:t>
            </a:r>
            <a:r>
              <a:rPr lang="en-US" altLang="en-US" sz="1600" b="1" dirty="0">
                <a:latin typeface="Consolas" panose="020B0609020204030204" pitchFamily="49" charset="0"/>
                <a:ea typeface="MS PGothic" panose="020B0600070205080204" pitchFamily="34" charset="-128"/>
                <a:cs typeface="Arial" panose="020B0604020202020204" pitchFamily="34" charset="0"/>
              </a:rPr>
              <a:t> res = solve();</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printf</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d",res</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C018162E-DBC6-9D73-ADE2-D339B388F69E}"/>
              </a:ext>
            </a:extLst>
          </p:cNvPr>
          <p:cNvSpPr txBox="1"/>
          <p:nvPr/>
        </p:nvSpPr>
        <p:spPr>
          <a:xfrm>
            <a:off x="636785" y="982096"/>
            <a:ext cx="4937760" cy="3017520"/>
          </a:xfrm>
          <a:prstGeom prst="rect">
            <a:avLst/>
          </a:prstGeom>
          <a:noFill/>
          <a:ln>
            <a:solidFill>
              <a:schemeClr val="tx2">
                <a:lumMod val="90000"/>
                <a:lumOff val="10000"/>
              </a:schemeClr>
            </a:solidFill>
          </a:ln>
        </p:spPr>
        <p:txBody>
          <a:bodyPr wrap="square">
            <a:spAutoFit/>
          </a:bodyPr>
          <a:lstStyle/>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void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init</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first = NULL; last = NULL;</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 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 &lt;= 1000;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j = 0; j &lt;= 1000;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j++</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a:t>
            </a:r>
            <a:r>
              <a:rPr lang="en-US" altLang="en-US" sz="1600" b="1" dirty="0">
                <a:latin typeface="Consolas" panose="020B0609020204030204" pitchFamily="49" charset="0"/>
                <a:ea typeface="MS PGothic" panose="020B0600070205080204" pitchFamily="34" charset="-128"/>
                <a:cs typeface="Arial" panose="020B0604020202020204" pitchFamily="34" charset="0"/>
              </a:rPr>
              <a:t>][j] = 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(sr,sc,0);</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startState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 visited[</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sr</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sc</a:t>
            </a:r>
            <a:r>
              <a:rPr lang="en-US" altLang="en-US" sz="1600" b="1" dirty="0">
                <a:latin typeface="Consolas" panose="020B0609020204030204" pitchFamily="49" charset="0"/>
                <a:ea typeface="MS PGothic" panose="020B0600070205080204" pitchFamily="34" charset="-128"/>
                <a:cs typeface="Arial" panose="020B0604020202020204" pitchFamily="34" charset="0"/>
              </a:rPr>
              <a:t>] = 1;</a:t>
            </a:r>
          </a:p>
          <a:p>
            <a:pPr algn="just">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
        <p:nvSpPr>
          <p:cNvPr id="7" name="TextBox 6">
            <a:extLst>
              <a:ext uri="{FF2B5EF4-FFF2-40B4-BE49-F238E27FC236}">
                <a16:creationId xmlns:a16="http://schemas.microsoft.com/office/drawing/2014/main" id="{3D5B6823-BFE2-36E2-C19D-5F8CD56298C6}"/>
              </a:ext>
            </a:extLst>
          </p:cNvPr>
          <p:cNvSpPr txBox="1"/>
          <p:nvPr/>
        </p:nvSpPr>
        <p:spPr>
          <a:xfrm>
            <a:off x="5812971" y="982096"/>
            <a:ext cx="5892789" cy="5580438"/>
          </a:xfrm>
          <a:prstGeom prst="rect">
            <a:avLst/>
          </a:prstGeom>
          <a:noFill/>
          <a:ln>
            <a:solidFill>
              <a:schemeClr val="tx2">
                <a:lumMod val="90000"/>
                <a:lumOff val="10000"/>
              </a:schemeClr>
            </a:solidFill>
          </a:ln>
        </p:spPr>
        <p:txBody>
          <a:bodyPr wrap="square">
            <a:spAutoFit/>
          </a:bodyPr>
          <a:lstStyle/>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int solve(){</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init</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while(!</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isEmpty</a:t>
            </a: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s = pop();</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for(int k = 0; k &lt; 4; k++){</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int nr = s-&gt;row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dr</a:t>
            </a:r>
            <a:r>
              <a:rPr lang="en-US" altLang="en-US" sz="1600" b="1" dirty="0">
                <a:latin typeface="Consolas" panose="020B0609020204030204" pitchFamily="49" charset="0"/>
                <a:ea typeface="MS PGothic" panose="020B0600070205080204" pitchFamily="34" charset="-128"/>
                <a:cs typeface="Arial" panose="020B0604020202020204" pitchFamily="34" charset="0"/>
              </a:rPr>
              <a:t>[k];int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 s-&gt;col + dc[k];</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if(visited[nr][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]==0&amp;&amp; A[nr][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]==0){</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Node* ns =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makeNode</a:t>
            </a:r>
            <a:r>
              <a:rPr lang="en-US" altLang="en-US" sz="1600" b="1" dirty="0">
                <a:latin typeface="Consolas" panose="020B0609020204030204" pitchFamily="49" charset="0"/>
                <a:ea typeface="MS PGothic" panose="020B0600070205080204" pitchFamily="34" charset="-128"/>
                <a:cs typeface="Arial" panose="020B0604020202020204" pitchFamily="34" charset="0"/>
              </a:rPr>
              <a:t>(nr, </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 s-&gt;step + 1);</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push(ns);visited[nr][</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nc</a:t>
            </a:r>
            <a:r>
              <a:rPr lang="en-US" altLang="en-US" sz="1600" b="1" dirty="0">
                <a:latin typeface="Consolas" panose="020B0609020204030204" pitchFamily="49" charset="0"/>
                <a:ea typeface="MS PGothic" panose="020B0600070205080204" pitchFamily="34" charset="-128"/>
                <a:cs typeface="Arial" panose="020B0604020202020204" pitchFamily="34" charset="0"/>
              </a:rPr>
              <a:t>] = 1;</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if(</a:t>
            </a:r>
            <a:r>
              <a:rPr lang="en-US" altLang="en-US" sz="1600" b="1" dirty="0" err="1">
                <a:latin typeface="Consolas" panose="020B0609020204030204" pitchFamily="49" charset="0"/>
                <a:ea typeface="MS PGothic" panose="020B0600070205080204" pitchFamily="34" charset="-128"/>
                <a:cs typeface="Arial" panose="020B0604020202020204" pitchFamily="34" charset="0"/>
              </a:rPr>
              <a:t>targetState</a:t>
            </a:r>
            <a:r>
              <a:rPr lang="en-US" altLang="en-US" sz="1600" b="1" dirty="0">
                <a:latin typeface="Consolas" panose="020B0609020204030204" pitchFamily="49" charset="0"/>
                <a:ea typeface="MS PGothic" panose="020B0600070205080204" pitchFamily="34" charset="-128"/>
                <a:cs typeface="Arial" panose="020B0604020202020204" pitchFamily="34" charset="0"/>
              </a:rPr>
              <a:t>(ns)) return ns-&gt;step;</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  return -1;</a:t>
            </a:r>
          </a:p>
          <a:p>
            <a:pPr>
              <a:lnSpc>
                <a:spcPct val="120000"/>
              </a:lnSpc>
              <a:spcBef>
                <a:spcPts val="300"/>
              </a:spcBef>
              <a:spcAft>
                <a:spcPts val="300"/>
              </a:spcAft>
            </a:pPr>
            <a:r>
              <a:rPr lang="en-US" altLang="en-US" sz="1600" b="1" dirty="0">
                <a:latin typeface="Consolas" panose="020B0609020204030204" pitchFamily="49"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20945832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96</a:t>
            </a:fld>
            <a:endParaRPr lang="en-US"/>
          </a:p>
        </p:txBody>
      </p:sp>
    </p:spTree>
    <p:extLst>
      <p:ext uri="{BB962C8B-B14F-4D97-AF65-F5344CB8AC3E}">
        <p14:creationId xmlns:p14="http://schemas.microsoft.com/office/powerpoint/2010/main" val="279062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0C91D8EC275B4FB8794D660F990515" ma:contentTypeVersion="0" ma:contentTypeDescription="Create a new document." ma:contentTypeScope="" ma:versionID="04dab4df078858e8b16a629ccebd979e">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733DD-EE03-449C-88A5-8AB9EEF5C65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6BE9A2D-7492-4A3B-846A-BB63B0B87078}">
  <ds:schemaRefs>
    <ds:schemaRef ds:uri="http://schemas.microsoft.com/sharepoint/v3/contenttype/forms"/>
  </ds:schemaRefs>
</ds:datastoreItem>
</file>

<file path=customXml/itemProps3.xml><?xml version="1.0" encoding="utf-8"?>
<ds:datastoreItem xmlns:ds="http://schemas.openxmlformats.org/officeDocument/2006/customXml" ds:itemID="{8C53B82E-EC59-4B08-8861-C32593A1EC22}"/>
</file>

<file path=docProps/app.xml><?xml version="1.0" encoding="utf-8"?>
<Properties xmlns="http://schemas.openxmlformats.org/officeDocument/2006/extended-properties" xmlns:vt="http://schemas.openxmlformats.org/officeDocument/2006/docPropsVTypes">
  <Template/>
  <TotalTime>142</TotalTime>
  <Words>7987</Words>
  <Application>Microsoft Office PowerPoint</Application>
  <PresentationFormat>Widescreen</PresentationFormat>
  <Paragraphs>1292</Paragraphs>
  <Slides>96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MS PGothic</vt:lpstr>
      <vt:lpstr>Arial</vt:lpstr>
      <vt:lpstr>Calibri</vt:lpstr>
      <vt:lpstr>Consolas</vt:lpstr>
      <vt:lpstr>Lato</vt:lpstr>
      <vt:lpstr>Wingdings</vt:lpstr>
      <vt:lpstr>Office Theme</vt:lpstr>
      <vt:lpstr>PowerPoint Presentation</vt:lpstr>
      <vt:lpstr>PowerPoint Presentation</vt:lpstr>
      <vt:lpstr>PowerPoint Presentation</vt:lpstr>
      <vt:lpstr>Nội dung</vt:lpstr>
      <vt:lpstr>Giới thiệu ngăn xếp</vt:lpstr>
      <vt:lpstr>Giới thiệu ngăn xếp</vt:lpstr>
      <vt:lpstr>Cài đặt ngăn xếp sử dụng danh sách liên kết đơn</vt:lpstr>
      <vt:lpstr>Cài đặt ngăn xếp sử dụng danh sách liên kết đơn</vt:lpstr>
      <vt:lpstr>Cài đặt ngăn xếp sử dụng danh sách liên kết đơn</vt:lpstr>
      <vt:lpstr>Cài đặt ngăn xếp sử dụng danh sách liên kết đơn</vt:lpstr>
      <vt:lpstr>Một số ứng dụng ngăn xếp</vt:lpstr>
      <vt:lpstr>Một số ứng dụng ngăn xếp</vt:lpstr>
      <vt:lpstr>Một số ứng dụng ngăn xếp</vt:lpstr>
      <vt:lpstr>Nội dung</vt:lpstr>
      <vt:lpstr>Bài toán kiểm tra tính cân xứng của dãy ngoặc</vt:lpstr>
      <vt:lpstr>Bài toán kiểm tra tính cân xứng của dãy ngoặc</vt:lpstr>
      <vt:lpstr>Bài toán kiểm tra tính cân xứng của dãy ngoặc</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Lato</vt:lpstr>
      <vt:lpstr>Lato</vt:lpstr>
      <vt:lpstr>Lato</vt:lpstr>
      <vt:lpstr>Minh họa</vt:lpstr>
      <vt:lpstr>Minh họa</vt:lpstr>
      <vt:lpstr>Minh họa</vt:lpstr>
      <vt:lpstr>Minh họa</vt:lpstr>
      <vt:lpstr>Cài đặt thuật toán</vt:lpstr>
      <vt:lpstr>Cài đặt thuật toán</vt:lpstr>
      <vt:lpstr>Cài đặt thuật toán</vt:lpstr>
      <vt:lpstr>Cài đặt thuật toán</vt:lpstr>
      <vt:lpstr>Cài đặt thuật toán</vt:lpstr>
      <vt:lpstr>Nội dung</vt:lpstr>
      <vt:lpstr>Giới thiệu hàng đợi</vt:lpstr>
      <vt:lpstr>Minh họa hoạt động của hàng đợi</vt:lpstr>
      <vt:lpstr>Cài đặt hàng đợi sử dụng danh sách liên kết đơn</vt:lpstr>
      <vt:lpstr>Cài đặt hàng đợi sử dụng danh sách liên kết đơn</vt:lpstr>
      <vt:lpstr>Cài đặt hàng đợi sử dụng danh sách liên kết đơn</vt:lpstr>
      <vt:lpstr>Một số ứng dụng của hàng đợi</vt:lpstr>
      <vt:lpstr>Một số ứng dụng của hàng đợi</vt:lpstr>
      <vt:lpstr>Một số ứng dụng của hàng đợi</vt:lpstr>
      <vt:lpstr>Nội dung</vt:lpstr>
      <vt:lpstr>Đề bài</vt:lpstr>
      <vt:lpstr>Đề bài</vt:lpstr>
      <vt:lpstr>Đề bài</vt:lpstr>
      <vt:lpstr>Thuật toán</vt:lpstr>
      <vt:lpstr>Thuật toán</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Minh họa</vt:lpstr>
      <vt:lpstr>Cài đặt thuật toán</vt:lpstr>
      <vt:lpstr>Cài đặt thuật toán</vt:lpstr>
      <vt:lpstr>Cài đặt thuật toán</vt:lpstr>
      <vt:lpstr>Cài đặt thuật toán</vt:lpstr>
      <vt:lpstr>Cài đặt thuật toán</vt:lpstr>
      <vt:lpstr>Cài đặt thuật toán</vt:lpstr>
      <vt:lpstr>Cài đặt thuật toán</vt:lpstr>
      <vt:lpstr>Cài đặt thuật toán</vt:lpstr>
      <vt:lpstr>Cài đặt thuật toán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Bui Quoc Trung</cp:lastModifiedBy>
  <cp:revision>21</cp:revision>
  <dcterms:created xsi:type="dcterms:W3CDTF">2021-05-28T04:32:29Z</dcterms:created>
  <dcterms:modified xsi:type="dcterms:W3CDTF">2023-12-23T11:14:16Z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0x0101002B0C91D8EC275B4FB8794D660F990515</vt:lpwstr>
  </property>
</Properties>
</file>